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F05A8-FB35-4A70-91BE-021ADE133ACF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890E-9DF0-4DB8-84FF-1B4B05B6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71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5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4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6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2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8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4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3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18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37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8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9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1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0338-9002-49E6-832F-4042C7E8C6B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2EE1-280C-498C-96E5-22EA5B90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2.jpe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tags" Target="../tags/tag17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4.png"/><Relationship Id="rId2" Type="http://schemas.microsoft.com/office/2007/relationships/media" Target="../media/media2.wav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4.png"/><Relationship Id="rId2" Type="http://schemas.microsoft.com/office/2007/relationships/media" Target="../media/media4.wav"/><Relationship Id="rId1" Type="http://schemas.openxmlformats.org/officeDocument/2006/relationships/tags" Target="../tags/tag24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有意思、玩儿、晴、百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6541771" cy="781685"/>
            <a:chOff x="745067" y="2855231"/>
            <a:chExt cx="6542624" cy="781685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25955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）动态助词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过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71084" y="3268616"/>
              <a:ext cx="4116607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）关联词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虽然……，但是</a:t>
              </a:r>
              <a:r>
                <a:rPr lang="zh-CN" altLang="en-US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7837805" cy="554594"/>
            <a:chOff x="745067" y="4331548"/>
            <a:chExt cx="7838827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528642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掌握感叹句的句调，并能正确朗读。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02124"/>
            <a:ext cx="7276599" cy="783057"/>
            <a:chOff x="745067" y="5337286"/>
            <a:chExt cx="7277548" cy="783057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1106" y="5337286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22860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雨字头、贝字旁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43854"/>
            <a:ext cx="10539747" cy="734797"/>
            <a:chOff x="745067" y="5385546"/>
            <a:chExt cx="10541121" cy="734797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42462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）表达过去的经历（动态助词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过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47456" y="5385546"/>
              <a:ext cx="373873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3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）指表达动作发生、进行的次数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348349"/>
            <a:ext cx="6252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表达先让步，然后转折的逻辑（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虽然……，但是……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2055" y="236220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）动量补语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8623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文本框 26"/>
          <p:cNvSpPr txBox="1"/>
          <p:nvPr/>
        </p:nvSpPr>
        <p:spPr>
          <a:xfrm>
            <a:off x="20191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yì bǎi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一百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9698" y="1912382"/>
            <a:ext cx="202925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qíng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晴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6129" y="1913017"/>
            <a:ext cx="1947621" cy="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dǎ diàn huà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打电话</a:t>
            </a:r>
          </a:p>
        </p:txBody>
      </p: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玩儿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74343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3395980" y="238696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文本框 26"/>
          <p:cNvSpPr txBox="1"/>
          <p:nvPr/>
        </p:nvSpPr>
        <p:spPr>
          <a:xfrm>
            <a:off x="20191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yì bǎi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一百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129" y="1913017"/>
            <a:ext cx="1947621" cy="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dǎ diàn huà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打电话</a:t>
            </a:r>
          </a:p>
        </p:txBody>
      </p: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玩儿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672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5595" y="18497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5532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文本框 23"/>
          <p:cNvSpPr txBox="1"/>
          <p:nvPr/>
        </p:nvSpPr>
        <p:spPr>
          <a:xfrm>
            <a:off x="116129" y="1913017"/>
            <a:ext cx="1947621" cy="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dǎ diàn huà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打电话</a:t>
            </a:r>
          </a:p>
        </p:txBody>
      </p: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玩儿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830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玩儿</a:t>
              </a:r>
            </a:p>
          </p:txBody>
        </p:sp>
      </p:grpSp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70" name="小钩"/>
          <p:cNvGrpSpPr/>
          <p:nvPr/>
        </p:nvGrpSpPr>
        <p:grpSpPr>
          <a:xfrm>
            <a:off x="11108690" y="23653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11252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63" y="4504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运动" hidden="1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63" y="3098"/>
              <a:ext cx="7429" cy="460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wǎng 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往</a:t>
              </a:r>
              <a:endParaRPr lang="zh-CN" alt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to, towards</a:t>
              </a:r>
            </a:p>
          </p:txBody>
        </p:sp>
      </p:grpSp>
      <p:grpSp>
        <p:nvGrpSpPr>
          <p:cNvPr id="58" name="也" hidden="1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62" y="2905"/>
              <a:ext cx="7429" cy="479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bīn guǎn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宾馆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hotel</a:t>
              </a: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3" y="3099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qíng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晴</a:t>
              </a:r>
              <a:endParaRPr lang="en-US" altLang="zh-CN" sz="5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sunny, fine, clear</a:t>
              </a: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63" y="3098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cì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次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time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63" y="3438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114098" y="735965"/>
            <a:ext cx="4752340" cy="5817235"/>
            <a:chOff x="9627" y="1159"/>
            <a:chExt cx="7484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7" y="2954"/>
              <a:ext cx="7484" cy="4797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yǒu yì si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有意思</a:t>
              </a: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interesting, fun</a:t>
              </a:r>
              <a:endParaRPr lang="zh-CN" altLang="en-US" sz="32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099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dàn shì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但是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but, still, yet</a:t>
              </a:r>
              <a:endParaRPr lang="zh-CN" altLang="en-US" sz="32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5" y="3099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suī rán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虽然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although，though</a:t>
              </a: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38263" y="735965"/>
            <a:ext cx="4716780" cy="5817235"/>
            <a:chOff x="2106" y="1159"/>
            <a:chExt cx="7428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098"/>
              <a:ext cx="7428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玩儿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play, to have fun</a:t>
              </a: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37628" y="728206"/>
            <a:ext cx="4716780" cy="5817235"/>
            <a:chOff x="2106" y="1159"/>
            <a:chExt cx="7428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42" y="3110"/>
              <a:ext cx="6957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bǎi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百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hundred</a:t>
              </a:r>
            </a:p>
          </p:txBody>
        </p:sp>
      </p:grpSp>
      <p:grpSp>
        <p:nvGrpSpPr>
          <p:cNvPr id="61" name="要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014"/>
              <a:ext cx="7429" cy="4797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yì zhí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一直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straight, all along</a:t>
              </a:r>
            </a:p>
          </p:txBody>
        </p:sp>
      </p:grpSp>
      <p:grpSp>
        <p:nvGrpSpPr>
          <p:cNvPr id="67" name="一起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111"/>
              <a:ext cx="7429" cy="479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 kǒu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路口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crossing, crossroads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4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有意思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ym typeface="+mn-ea"/>
              </a:rPr>
              <a:t>yǒu yì si</a:t>
            </a: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qíng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虽然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suī rán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 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但是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dàn shì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cì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玩儿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wánr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bǎi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13840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3192" y="2491"/>
              <a:ext cx="3492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有意思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很有意思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非常有意思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没意思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我觉得这本新买的书没意思。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听说（这个电影）很有意思。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玩儿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好玩儿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玩儿一会儿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玩儿电脑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我告诉他不要每天玩儿电脑。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37628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这个周末一起去玩儿吧。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2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32214" y="1068705"/>
            <a:ext cx="2810372" cy="2725420"/>
            <a:chOff x="2260" y="705"/>
            <a:chExt cx="5367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2260" y="2394"/>
              <a:ext cx="5367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晴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晴天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你看，今天是晴天。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虽然是晴天，但是很冷。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7763" y="4061460"/>
            <a:ext cx="2114701" cy="2759075"/>
            <a:chOff x="3266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66" y="1819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百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两百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两百多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不到两百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这个学校的学生只有两百人。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两百块还可以，喜欢就买吧。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3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66 -0.005 L 0.701875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主语【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没（有）】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过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过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没有？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7433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动态助词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3809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Structural Particle“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过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去过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北京</a:t>
                      </a:r>
                      <a:r>
                        <a:rPr lang="zh-CN" altLang="en-US" sz="3200" b="1"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他们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看过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这部电影。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来过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你家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</a:t>
                      </a:r>
                      <a:r>
                        <a:rPr lang="zh-CN" altLang="en-US" sz="3200" b="1" dirty="0"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3585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225 -0.0047222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26123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我们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（没）</a:t>
            </a:r>
            <a:r>
              <a:rPr lang="zh-CN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去过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故宫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4465" y="488823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（没）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学过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汉语。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8622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94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14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6080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16230" y="910590"/>
            <a:ext cx="5854065" cy="1837690"/>
            <a:chOff x="-278756" y="361702"/>
            <a:chExt cx="5666144" cy="1837690"/>
          </a:xfrm>
        </p:grpSpPr>
        <p:sp>
          <p:nvSpPr>
            <p:cNvPr id="17" name="文本框 16"/>
            <p:cNvSpPr txBox="1"/>
            <p:nvPr/>
          </p:nvSpPr>
          <p:spPr>
            <a:xfrm>
              <a:off x="560809" y="1062107"/>
              <a:ext cx="4826579" cy="11372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qù gu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wáng lǎo shī jiā méi yǒu</a:t>
              </a:r>
              <a:r>
                <a:rPr lang="zh-CN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  <a:r>
                <a:rPr lang="en-US" altLang="zh-CN" sz="28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b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</a:b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你去过王老师家没有？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78756" y="36170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63055" y="635635"/>
            <a:ext cx="5221605" cy="113728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qù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wáng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lǎo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shī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jiā</a:t>
            </a:r>
            <a:r>
              <a:rPr 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我去过王老师家。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3530" y="2143760"/>
            <a:ext cx="5240020" cy="1138773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méi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qù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wáng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lǎo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shī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jiā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8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我没去过王老师家。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cxnSp>
        <p:nvCxnSpPr>
          <p:cNvPr id="16" name="直接连接符 15"/>
          <p:cNvCxnSpPr>
            <a:endCxn id="9" idx="1"/>
          </p:cNvCxnSpPr>
          <p:nvPr/>
        </p:nvCxnSpPr>
        <p:spPr>
          <a:xfrm>
            <a:off x="5529580" y="2204720"/>
            <a:ext cx="1123950" cy="5084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5" idx="1"/>
          </p:cNvCxnSpPr>
          <p:nvPr/>
        </p:nvCxnSpPr>
        <p:spPr>
          <a:xfrm flipV="1">
            <a:off x="5537835" y="1204595"/>
            <a:ext cx="1125220" cy="9429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-316231" y="3592195"/>
            <a:ext cx="5819775" cy="1757680"/>
            <a:chOff x="-254172" y="257562"/>
            <a:chExt cx="5632955" cy="1757680"/>
          </a:xfrm>
        </p:grpSpPr>
        <p:sp>
          <p:nvSpPr>
            <p:cNvPr id="8" name="文本框 7"/>
            <p:cNvSpPr txBox="1"/>
            <p:nvPr/>
          </p:nvSpPr>
          <p:spPr>
            <a:xfrm>
              <a:off x="560809" y="1062107"/>
              <a:ext cx="4817974" cy="9531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Nǐ tīng guo zhè shǒu gē méi yǒu？</a:t>
              </a:r>
              <a:b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你听过这首歌没有？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54172" y="257562"/>
              <a:ext cx="1263411" cy="126341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6663055" y="3877945"/>
            <a:ext cx="5247005" cy="113728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 méi tīng gu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zhè shǒu gē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0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我没听过这首歌。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80835" y="5322570"/>
            <a:ext cx="523176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Wǒ tīng gu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o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zhè shǒu gē le.</a:t>
            </a:r>
          </a:p>
          <a:p>
            <a:pPr algn="l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我听过这首歌了。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546725" y="4988560"/>
            <a:ext cx="1134110" cy="5530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503545" y="4396740"/>
            <a:ext cx="1073150" cy="5892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9" grpId="0" bldLvl="0" animBg="1"/>
      <p:bldP spid="9" grpId="1" animBg="1"/>
      <p:bldP spid="14" grpId="0" bldLvl="0" animBg="1"/>
      <p:bldP spid="14" grpId="1" animBg="1"/>
      <p:bldP spid="20" grpId="0" bldLvl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表示让步与转折关系。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虽然……，但是……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756412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Pair of Conjunctions“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虽然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……，但是……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zh-CN" altLang="en-US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虽然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这次考试没考好，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但是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我不灰心。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虽然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学习很辛苦，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但是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我会坚持下去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虽然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我考了一百分，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但是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我不能骄傲。</a:t>
                      </a:r>
                      <a:r>
                        <a:rPr lang="zh-CN" altLang="en-US" sz="3200" b="1">
                          <a:sym typeface="+mn-ea"/>
                        </a:rPr>
                        <a:t>  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26733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8958 0.00185185 L 0.820729 1.94267e-0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74465" y="1918335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天气不太好，同学们还想去踢足球。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4465" y="4593590"/>
            <a:ext cx="5161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那个饭馆很小，做的菜很好吃。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74465" y="2720340"/>
            <a:ext cx="7294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虽然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天气不太好，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但是</a:t>
            </a:r>
            <a:r>
              <a:rPr 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同学们还想去踢足球。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74465" y="5395595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虽然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那个饭馆很小，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但是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做的菜很好吃。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85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67275" y="793490"/>
            <a:ext cx="9916795" cy="1628140"/>
            <a:chOff x="-1702618" y="510727"/>
            <a:chExt cx="991679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6334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Suī rán wǒ bú huì xiě hàn zì, dàn shì        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虽然我不会写汉字，但是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____________ 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275" y="2255260"/>
            <a:ext cx="9929495" cy="1628140"/>
            <a:chOff x="-2011863" y="57803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Suī rán zhè jiàn yī fu hěn piào liang, dàn shì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虽然这件衣服很漂亮，但是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7803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664960" y="1653540"/>
            <a:ext cx="2853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我会努力学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345315" y="3106420"/>
            <a:ext cx="2738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太贵了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67275" y="3661785"/>
            <a:ext cx="9932035" cy="1628140"/>
            <a:chOff x="-2011863" y="588197"/>
            <a:chExt cx="993203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864870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Suī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rán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              , dàn shì wǒ méi yǒu shí jiān.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虽然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，但是我没有时间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2636789" y="4631413"/>
            <a:ext cx="3308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游戏很好玩儿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0450" y="5065135"/>
            <a:ext cx="9929495" cy="1628140"/>
            <a:chOff x="-2011863" y="588197"/>
            <a:chExt cx="9929495" cy="1628140"/>
          </a:xfrm>
        </p:grpSpPr>
        <p:sp>
          <p:nvSpPr>
            <p:cNvPr id="9" name="文本框 8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Suī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rán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              , dàn shì tiān qì bú tài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lěng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虽然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，但是天气不太冷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10" name="图片 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2669175" y="6009380"/>
            <a:ext cx="31045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我想穿新外套</a:t>
            </a:r>
          </a:p>
        </p:txBody>
      </p:sp>
    </p:spTree>
    <p:extLst>
      <p:ext uri="{BB962C8B-B14F-4D97-AF65-F5344CB8AC3E}">
        <p14:creationId xmlns:p14="http://schemas.microsoft.com/office/powerpoint/2010/main" val="20279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过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（指人的名词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人称代词）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数量词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次（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宾语）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我们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看过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三次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电影。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我上星期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去过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一次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医院。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听过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好多次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这首歌。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动量补语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往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07187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Complement of Frequency“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次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659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67275" y="793490"/>
            <a:ext cx="9916795" cy="1628140"/>
            <a:chOff x="-1702618" y="510727"/>
            <a:chExt cx="991679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6334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Zhè běn shū yǐ qián wǒ      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这本书以前我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____________ 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275" y="2255260"/>
            <a:ext cx="9929495" cy="1628140"/>
            <a:chOff x="-2011863" y="57803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Wǒ xiǎo de shí hòu            Běijīng.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我小的时候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北京。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7803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599305" y="1713230"/>
            <a:ext cx="2853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看过一次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815080" y="3110230"/>
            <a:ext cx="2738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去过几次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67275" y="3661785"/>
            <a:ext cx="9932035" cy="1628140"/>
            <a:chOff x="-2011863" y="588197"/>
            <a:chExt cx="993203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864870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Zhè ge diàn yǐng bú cuò, wǒ yǐ jīng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这个电影不错，我已经___________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6277610" y="4507230"/>
            <a:ext cx="27406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看过两次了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0450" y="5065135"/>
            <a:ext cx="9929495" cy="1628140"/>
            <a:chOff x="-2011863" y="588197"/>
            <a:chExt cx="9929495" cy="1628140"/>
          </a:xfrm>
        </p:grpSpPr>
        <p:sp>
          <p:nvSpPr>
            <p:cNvPr id="9" name="文本框 8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Jīn tiān shàng wǔ, xiǎo wáng     nǐ     , nǐ méi zài.</a:t>
              </a:r>
              <a:b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今天上午，小王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，你没在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10" name="图片 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4849495" y="5970905"/>
            <a:ext cx="1177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找过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22440" y="5965825"/>
            <a:ext cx="11156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几次</a:t>
            </a:r>
          </a:p>
        </p:txBody>
      </p:sp>
    </p:spTree>
    <p:extLst>
      <p:ext uri="{BB962C8B-B14F-4D97-AF65-F5344CB8AC3E}">
        <p14:creationId xmlns:p14="http://schemas.microsoft.com/office/powerpoint/2010/main" val="24002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  <p:bldP spid="11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兼职课件图片\c582eece11e01f1c0658f07918c5df0.pngc582eece11e01f1c0658f07918c5df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42690" y="3522980"/>
            <a:ext cx="4534535" cy="282765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看过那个电影没有？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听说过那个电影吗？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想什么时候去看电影？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想和谁一起去看电影？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33445" y="12890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</a:p>
        </p:txBody>
      </p:sp>
      <p:pic>
        <p:nvPicPr>
          <p:cNvPr id="10" name="1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77225" y="3451860"/>
            <a:ext cx="1235075" cy="11944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8010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6575" y="1845945"/>
            <a:ext cx="74720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A：你看过那个电影没有？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没看过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听说很有意思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A：那我们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下个星期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一起去看吧？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B：可以，但是我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女朋友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也想去。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8080" y="1874520"/>
            <a:ext cx="6819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kàn gu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nà g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diàn yǐng méi yǒu</a:t>
            </a:r>
            <a:r>
              <a:rPr lang="zh-CN" alt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25060" y="2746375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éi kàn gu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tīng shuō hěn yǒu yì s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i.</a:t>
            </a:r>
            <a:endParaRPr lang="zh-CN" altLang="en-US" b="1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8080" y="3618230"/>
            <a:ext cx="5643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m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xià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xīng qī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qǐ qù kàn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endParaRPr lang="en-US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25060" y="4490085"/>
            <a:ext cx="579469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yǐ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nǚ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péng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yě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D:\Desktop\兼职课件图片\c582eece11e01f1c0658f07918c5df0.pngc582eece11e01f1c0658f07918c5df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475" y="2348230"/>
            <a:ext cx="3644900" cy="22733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9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office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女的去过中国吗？女的还想去中国吗？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男的想去中国吗？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到时候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是指什么时候？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021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14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9230" y="3072130"/>
            <a:ext cx="1163955" cy="1144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5828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8050" y="1723390"/>
            <a:ext cx="75895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A：听说你去过中国，还想去吗？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B：我虽然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去过好几次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但是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还想再去玩儿玩儿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：那我们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一起去吧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B：好啊，到时候我给你打电话。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0660" y="1801495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 shuō nǐ qù gu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hōng guó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xiǎng qù ma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1615" y="2643711"/>
            <a:ext cx="8483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suī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rán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08600" y="3510915"/>
            <a:ext cx="714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dàn shì hái xiǎng zài qù wánr wá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01615" y="4359910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m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y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qǐ qù 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</a:t>
            </a:r>
          </a:p>
        </p:txBody>
      </p:sp>
      <p:pic>
        <p:nvPicPr>
          <p:cNvPr id="9" name="图片 8" descr="D:\Desktop\兼职课件图片\4d11913ba5f8d4da4fc08ef24cee803.png4d11913ba5f8d4da4fc08ef24cee8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945" y="2623820"/>
            <a:ext cx="3158490" cy="25215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office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8600" y="5208905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a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 shí h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wǒ gěi nǐ dǎ diàn huà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53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60191" y="2594122"/>
              <a:ext cx="1250296" cy="1478998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dì shí sì kè              Nǐ kàn guo nà ge diàn yǐng ma</a:t>
              </a:r>
              <a:b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</a:b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第十四课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你看过那个电影吗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 Lesson 14                                     Have you seen that movie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第十四课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74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：在房间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room</a:t>
            </a:r>
          </a:p>
        </p:txBody>
      </p:sp>
      <p:pic>
        <p:nvPicPr>
          <p:cNvPr id="7" name="图片 6" descr="D:\Desktop\兼职课件图片\bb5336403e9b59d393b48942031a83c.pngbb5336403e9b59d393b48942031a83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463415" y="3364865"/>
            <a:ext cx="3590925" cy="310769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明天天气怎么样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谁想出去跑步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女的能出去跑步吗？为什么？</a:t>
              </a:r>
              <a:endPara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9" name="14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54340" y="3429635"/>
            <a:ext cx="1224915" cy="1144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1034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1695" y="172339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A：明天天气怎么样？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虽然是晴天，但是很冷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A：那还能去跑步吗？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：可以，但是你自己去吧，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我还有很多事情要做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en-US" altLang="zh-CN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6215" y="18199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íng tiān tiān qì zěn me yàng？</a:t>
            </a:r>
          </a:p>
        </p:txBody>
      </p:sp>
      <p:pic>
        <p:nvPicPr>
          <p:cNvPr id="15" name="图片 14" descr="D:\Desktop\兼职课件图片\bb5336403e9b59d393b48942031a83c.pngbb5336403e9b59d393b48942031a83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3948" y="2197735"/>
            <a:ext cx="2846070" cy="246316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：在房间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room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6215" y="2625725"/>
            <a:ext cx="704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uī rán shì qíng tiān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dàn shì hěn lěng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76215" y="3503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hái néng qù pǎo bù ma？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76215" y="43459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 yǐ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dàn shì nǐ zì jǐ qù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a, </a:t>
            </a:r>
            <a:endParaRPr lang="zh-CN" altLang="en-US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6215" y="522414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há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yǒu hěn duō shì q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yào zuò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763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2" grpId="0"/>
      <p:bldP spid="13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store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8345805" cy="2512695"/>
            <a:chOff x="-1496243" y="303082"/>
            <a:chExt cx="834580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他们在做什么呢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？男的觉得这个商店的东西怎么样？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女的想不想买这件衣服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男的觉得这件衣服贵不贵？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221422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D:\Desktop\兼职课件图片\9016ea35842caaf4e4e3c1ab3f46466.png9016ea35842caaf4e4e3c1ab3f4646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95725" y="2972435"/>
            <a:ext cx="4402455" cy="3015615"/>
          </a:xfrm>
          <a:prstGeom prst="rect">
            <a:avLst/>
          </a:prstGeom>
        </p:spPr>
      </p:pic>
      <p:pic>
        <p:nvPicPr>
          <p:cNvPr id="6" name="14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8180" y="3171190"/>
            <a:ext cx="1296670" cy="1033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100060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2765" y="1745615"/>
            <a:ext cx="783653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A：你在这个商店买过东西没有？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：买过一次，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这儿的东西还可以，就是不便宜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喜欢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这件衣服，但是觉得有点儿贵。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两百块还可以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，喜欢就买吧。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3945" y="1745615"/>
            <a:ext cx="7556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shāng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mǎi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dōng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méi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3945" y="2643505"/>
            <a:ext cx="729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cì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zhèr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dōng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kě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yǐ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93945" y="4357052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bǎi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kuài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kě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yǐ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jiù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mǎi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</a:p>
        </p:txBody>
      </p:sp>
      <p:pic>
        <p:nvPicPr>
          <p:cNvPr id="2" name="图片 1" descr="D:\Desktop\兼职课件图片\9016ea35842caaf4e4e3c1ab3f46466.png9016ea35842caaf4e4e3c1ab3f4646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7910" y="2435860"/>
            <a:ext cx="2827655" cy="23564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store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3945" y="3459162"/>
            <a:ext cx="6653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fu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jué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diǎnr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guì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65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55454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汉字偏旁“雨字头”和“贝字旁”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92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雨字头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”and“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贝字旁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28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雨字头，一般与云、雨等天气现象有关。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雨字头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appearing at the top of a character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is usually related to such weather phenomena as clouds and rain.</a:t>
                      </a:r>
                      <a:endParaRPr lang="zh-CN" altLang="en-US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贝字旁，一般与钱财、鼎类器物有关。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贝字旁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 is usually related to money or utensils like an ancient cooking vessel.</a:t>
                      </a:r>
                      <a:endParaRPr lang="zh-CN" altLang="en-US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340" y="3261360"/>
            <a:ext cx="2341245" cy="1005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340" y="5036185"/>
            <a:ext cx="2331085" cy="110172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72465" y="3444875"/>
            <a:ext cx="1062990" cy="638810"/>
            <a:chOff x="11296" y="976"/>
            <a:chExt cx="1538" cy="924"/>
          </a:xfrm>
        </p:grpSpPr>
        <p:sp>
          <p:nvSpPr>
            <p:cNvPr id="12" name="文本框 11"/>
            <p:cNvSpPr txBox="1"/>
            <p:nvPr/>
          </p:nvSpPr>
          <p:spPr>
            <a:xfrm>
              <a:off x="11296" y="976"/>
              <a:ext cx="1539" cy="92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9" h="924">
                  <a:moveTo>
                    <a:pt x="953" y="0"/>
                  </a:moveTo>
                  <a:cubicBezTo>
                    <a:pt x="982" y="0"/>
                    <a:pt x="1011" y="5"/>
                    <a:pt x="1039" y="14"/>
                  </a:cubicBezTo>
                  <a:cubicBezTo>
                    <a:pt x="1067" y="24"/>
                    <a:pt x="1082" y="40"/>
                    <a:pt x="1082" y="64"/>
                  </a:cubicBezTo>
                  <a:cubicBezTo>
                    <a:pt x="1082" y="94"/>
                    <a:pt x="1060" y="115"/>
                    <a:pt x="1018" y="127"/>
                  </a:cubicBezTo>
                  <a:cubicBezTo>
                    <a:pt x="978" y="138"/>
                    <a:pt x="887" y="153"/>
                    <a:pt x="746" y="171"/>
                  </a:cubicBezTo>
                  <a:lnTo>
                    <a:pt x="725" y="173"/>
                  </a:lnTo>
                  <a:lnTo>
                    <a:pt x="724" y="174"/>
                  </a:lnTo>
                  <a:cubicBezTo>
                    <a:pt x="721" y="174"/>
                    <a:pt x="719" y="174"/>
                    <a:pt x="717" y="175"/>
                  </a:cubicBezTo>
                  <a:lnTo>
                    <a:pt x="725" y="173"/>
                  </a:lnTo>
                  <a:lnTo>
                    <a:pt x="730" y="173"/>
                  </a:lnTo>
                  <a:cubicBezTo>
                    <a:pt x="744" y="173"/>
                    <a:pt x="756" y="178"/>
                    <a:pt x="767" y="187"/>
                  </a:cubicBezTo>
                  <a:cubicBezTo>
                    <a:pt x="781" y="199"/>
                    <a:pt x="788" y="212"/>
                    <a:pt x="788" y="228"/>
                  </a:cubicBezTo>
                  <a:cubicBezTo>
                    <a:pt x="788" y="243"/>
                    <a:pt x="786" y="259"/>
                    <a:pt x="782" y="274"/>
                  </a:cubicBezTo>
                  <a:cubicBezTo>
                    <a:pt x="778" y="290"/>
                    <a:pt x="775" y="310"/>
                    <a:pt x="773" y="333"/>
                  </a:cubicBezTo>
                  <a:cubicBezTo>
                    <a:pt x="1052" y="293"/>
                    <a:pt x="1202" y="270"/>
                    <a:pt x="1223" y="263"/>
                  </a:cubicBezTo>
                  <a:cubicBezTo>
                    <a:pt x="1244" y="256"/>
                    <a:pt x="1261" y="252"/>
                    <a:pt x="1272" y="252"/>
                  </a:cubicBezTo>
                  <a:cubicBezTo>
                    <a:pt x="1308" y="252"/>
                    <a:pt x="1361" y="276"/>
                    <a:pt x="1432" y="325"/>
                  </a:cubicBezTo>
                  <a:cubicBezTo>
                    <a:pt x="1503" y="373"/>
                    <a:pt x="1539" y="411"/>
                    <a:pt x="1539" y="438"/>
                  </a:cubicBezTo>
                  <a:cubicBezTo>
                    <a:pt x="1539" y="465"/>
                    <a:pt x="1516" y="481"/>
                    <a:pt x="1469" y="484"/>
                  </a:cubicBezTo>
                  <a:cubicBezTo>
                    <a:pt x="1410" y="489"/>
                    <a:pt x="1343" y="510"/>
                    <a:pt x="1269" y="548"/>
                  </a:cubicBezTo>
                  <a:cubicBezTo>
                    <a:pt x="1241" y="563"/>
                    <a:pt x="1219" y="571"/>
                    <a:pt x="1203" y="571"/>
                  </a:cubicBezTo>
                  <a:cubicBezTo>
                    <a:pt x="1186" y="571"/>
                    <a:pt x="1178" y="563"/>
                    <a:pt x="1178" y="548"/>
                  </a:cubicBezTo>
                  <a:cubicBezTo>
                    <a:pt x="1178" y="533"/>
                    <a:pt x="1184" y="517"/>
                    <a:pt x="1195" y="499"/>
                  </a:cubicBezTo>
                  <a:cubicBezTo>
                    <a:pt x="1228" y="446"/>
                    <a:pt x="1244" y="414"/>
                    <a:pt x="1244" y="401"/>
                  </a:cubicBezTo>
                  <a:cubicBezTo>
                    <a:pt x="1244" y="389"/>
                    <a:pt x="1228" y="382"/>
                    <a:pt x="1197" y="382"/>
                  </a:cubicBezTo>
                  <a:cubicBezTo>
                    <a:pt x="1101" y="382"/>
                    <a:pt x="959" y="393"/>
                    <a:pt x="772" y="414"/>
                  </a:cubicBezTo>
                  <a:cubicBezTo>
                    <a:pt x="764" y="635"/>
                    <a:pt x="755" y="776"/>
                    <a:pt x="745" y="835"/>
                  </a:cubicBezTo>
                  <a:cubicBezTo>
                    <a:pt x="735" y="895"/>
                    <a:pt x="717" y="924"/>
                    <a:pt x="689" y="924"/>
                  </a:cubicBezTo>
                  <a:cubicBezTo>
                    <a:pt x="672" y="924"/>
                    <a:pt x="658" y="914"/>
                    <a:pt x="649" y="892"/>
                  </a:cubicBezTo>
                  <a:cubicBezTo>
                    <a:pt x="639" y="870"/>
                    <a:pt x="634" y="845"/>
                    <a:pt x="634" y="817"/>
                  </a:cubicBezTo>
                  <a:lnTo>
                    <a:pt x="646" y="428"/>
                  </a:lnTo>
                  <a:cubicBezTo>
                    <a:pt x="571" y="438"/>
                    <a:pt x="501" y="449"/>
                    <a:pt x="434" y="461"/>
                  </a:cubicBezTo>
                  <a:cubicBezTo>
                    <a:pt x="367" y="474"/>
                    <a:pt x="323" y="480"/>
                    <a:pt x="301" y="480"/>
                  </a:cubicBezTo>
                  <a:cubicBezTo>
                    <a:pt x="280" y="480"/>
                    <a:pt x="264" y="477"/>
                    <a:pt x="252" y="469"/>
                  </a:cubicBezTo>
                  <a:cubicBezTo>
                    <a:pt x="237" y="522"/>
                    <a:pt x="215" y="579"/>
                    <a:pt x="186" y="638"/>
                  </a:cubicBezTo>
                  <a:cubicBezTo>
                    <a:pt x="157" y="698"/>
                    <a:pt x="130" y="736"/>
                    <a:pt x="107" y="753"/>
                  </a:cubicBezTo>
                  <a:cubicBezTo>
                    <a:pt x="83" y="771"/>
                    <a:pt x="62" y="780"/>
                    <a:pt x="44" y="780"/>
                  </a:cubicBezTo>
                  <a:cubicBezTo>
                    <a:pt x="26" y="780"/>
                    <a:pt x="15" y="769"/>
                    <a:pt x="9" y="747"/>
                  </a:cubicBezTo>
                  <a:cubicBezTo>
                    <a:pt x="3" y="725"/>
                    <a:pt x="0" y="707"/>
                    <a:pt x="0" y="691"/>
                  </a:cubicBezTo>
                  <a:cubicBezTo>
                    <a:pt x="0" y="676"/>
                    <a:pt x="4" y="656"/>
                    <a:pt x="12" y="631"/>
                  </a:cubicBezTo>
                  <a:cubicBezTo>
                    <a:pt x="20" y="606"/>
                    <a:pt x="30" y="583"/>
                    <a:pt x="43" y="563"/>
                  </a:cubicBezTo>
                  <a:cubicBezTo>
                    <a:pt x="85" y="506"/>
                    <a:pt x="117" y="448"/>
                    <a:pt x="141" y="391"/>
                  </a:cubicBezTo>
                  <a:cubicBezTo>
                    <a:pt x="156" y="343"/>
                    <a:pt x="175" y="320"/>
                    <a:pt x="197" y="320"/>
                  </a:cubicBezTo>
                  <a:cubicBezTo>
                    <a:pt x="220" y="320"/>
                    <a:pt x="240" y="346"/>
                    <a:pt x="258" y="397"/>
                  </a:cubicBezTo>
                  <a:cubicBezTo>
                    <a:pt x="272" y="398"/>
                    <a:pt x="402" y="382"/>
                    <a:pt x="648" y="347"/>
                  </a:cubicBezTo>
                  <a:cubicBezTo>
                    <a:pt x="650" y="270"/>
                    <a:pt x="643" y="218"/>
                    <a:pt x="628" y="190"/>
                  </a:cubicBezTo>
                  <a:cubicBezTo>
                    <a:pt x="592" y="194"/>
                    <a:pt x="555" y="196"/>
                    <a:pt x="516" y="196"/>
                  </a:cubicBezTo>
                  <a:cubicBezTo>
                    <a:pt x="477" y="196"/>
                    <a:pt x="445" y="189"/>
                    <a:pt x="420" y="175"/>
                  </a:cubicBezTo>
                  <a:cubicBezTo>
                    <a:pt x="395" y="162"/>
                    <a:pt x="382" y="146"/>
                    <a:pt x="382" y="129"/>
                  </a:cubicBezTo>
                  <a:cubicBezTo>
                    <a:pt x="382" y="112"/>
                    <a:pt x="398" y="102"/>
                    <a:pt x="431" y="98"/>
                  </a:cubicBezTo>
                  <a:cubicBezTo>
                    <a:pt x="463" y="94"/>
                    <a:pt x="530" y="82"/>
                    <a:pt x="631" y="62"/>
                  </a:cubicBezTo>
                  <a:cubicBezTo>
                    <a:pt x="732" y="42"/>
                    <a:pt x="803" y="26"/>
                    <a:pt x="846" y="16"/>
                  </a:cubicBezTo>
                  <a:cubicBezTo>
                    <a:pt x="888" y="5"/>
                    <a:pt x="923" y="0"/>
                    <a:pt x="95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141" y="1456"/>
              <a:ext cx="244" cy="1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38">
                  <a:moveTo>
                    <a:pt x="115" y="0"/>
                  </a:moveTo>
                  <a:cubicBezTo>
                    <a:pt x="153" y="0"/>
                    <a:pt x="184" y="11"/>
                    <a:pt x="208" y="33"/>
                  </a:cubicBezTo>
                  <a:cubicBezTo>
                    <a:pt x="232" y="55"/>
                    <a:pt x="244" y="78"/>
                    <a:pt x="244" y="102"/>
                  </a:cubicBezTo>
                  <a:cubicBezTo>
                    <a:pt x="244" y="126"/>
                    <a:pt x="230" y="138"/>
                    <a:pt x="202" y="138"/>
                  </a:cubicBezTo>
                  <a:cubicBezTo>
                    <a:pt x="175" y="138"/>
                    <a:pt x="134" y="130"/>
                    <a:pt x="80" y="115"/>
                  </a:cubicBezTo>
                  <a:cubicBezTo>
                    <a:pt x="27" y="99"/>
                    <a:pt x="0" y="79"/>
                    <a:pt x="0" y="55"/>
                  </a:cubicBezTo>
                  <a:cubicBezTo>
                    <a:pt x="0" y="37"/>
                    <a:pt x="13" y="23"/>
                    <a:pt x="40" y="14"/>
                  </a:cubicBezTo>
                  <a:cubicBezTo>
                    <a:pt x="67" y="5"/>
                    <a:pt x="92" y="0"/>
                    <a:pt x="115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629" y="1511"/>
              <a:ext cx="225" cy="14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" h="140">
                  <a:moveTo>
                    <a:pt x="85" y="0"/>
                  </a:moveTo>
                  <a:cubicBezTo>
                    <a:pt x="178" y="0"/>
                    <a:pt x="225" y="29"/>
                    <a:pt x="225" y="87"/>
                  </a:cubicBezTo>
                  <a:cubicBezTo>
                    <a:pt x="225" y="122"/>
                    <a:pt x="209" y="140"/>
                    <a:pt x="177" y="140"/>
                  </a:cubicBezTo>
                  <a:cubicBezTo>
                    <a:pt x="145" y="140"/>
                    <a:pt x="107" y="128"/>
                    <a:pt x="64" y="105"/>
                  </a:cubicBezTo>
                  <a:cubicBezTo>
                    <a:pt x="21" y="82"/>
                    <a:pt x="0" y="59"/>
                    <a:pt x="0" y="38"/>
                  </a:cubicBezTo>
                  <a:cubicBezTo>
                    <a:pt x="0" y="23"/>
                    <a:pt x="6" y="13"/>
                    <a:pt x="19" y="8"/>
                  </a:cubicBezTo>
                  <a:cubicBezTo>
                    <a:pt x="31" y="3"/>
                    <a:pt x="53" y="0"/>
                    <a:pt x="85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130" y="1650"/>
              <a:ext cx="248" cy="14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145">
                  <a:moveTo>
                    <a:pt x="106" y="0"/>
                  </a:moveTo>
                  <a:cubicBezTo>
                    <a:pt x="152" y="0"/>
                    <a:pt x="187" y="11"/>
                    <a:pt x="212" y="32"/>
                  </a:cubicBezTo>
                  <a:cubicBezTo>
                    <a:pt x="236" y="53"/>
                    <a:pt x="248" y="77"/>
                    <a:pt x="248" y="104"/>
                  </a:cubicBezTo>
                  <a:cubicBezTo>
                    <a:pt x="248" y="132"/>
                    <a:pt x="233" y="145"/>
                    <a:pt x="202" y="145"/>
                  </a:cubicBezTo>
                  <a:cubicBezTo>
                    <a:pt x="171" y="145"/>
                    <a:pt x="130" y="134"/>
                    <a:pt x="78" y="112"/>
                  </a:cubicBezTo>
                  <a:cubicBezTo>
                    <a:pt x="26" y="90"/>
                    <a:pt x="0" y="67"/>
                    <a:pt x="0" y="43"/>
                  </a:cubicBezTo>
                  <a:cubicBezTo>
                    <a:pt x="0" y="14"/>
                    <a:pt x="35" y="0"/>
                    <a:pt x="106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603" y="1712"/>
              <a:ext cx="235" cy="14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149">
                  <a:moveTo>
                    <a:pt x="87" y="0"/>
                  </a:moveTo>
                  <a:cubicBezTo>
                    <a:pt x="133" y="0"/>
                    <a:pt x="169" y="11"/>
                    <a:pt x="195" y="32"/>
                  </a:cubicBezTo>
                  <a:cubicBezTo>
                    <a:pt x="222" y="53"/>
                    <a:pt x="235" y="78"/>
                    <a:pt x="235" y="106"/>
                  </a:cubicBezTo>
                  <a:cubicBezTo>
                    <a:pt x="235" y="135"/>
                    <a:pt x="219" y="149"/>
                    <a:pt x="187" y="149"/>
                  </a:cubicBezTo>
                  <a:cubicBezTo>
                    <a:pt x="173" y="149"/>
                    <a:pt x="150" y="143"/>
                    <a:pt x="118" y="131"/>
                  </a:cubicBezTo>
                  <a:cubicBezTo>
                    <a:pt x="85" y="119"/>
                    <a:pt x="58" y="103"/>
                    <a:pt x="35" y="85"/>
                  </a:cubicBezTo>
                  <a:cubicBezTo>
                    <a:pt x="12" y="66"/>
                    <a:pt x="0" y="47"/>
                    <a:pt x="0" y="28"/>
                  </a:cubicBezTo>
                  <a:cubicBezTo>
                    <a:pt x="0" y="9"/>
                    <a:pt x="29" y="0"/>
                    <a:pt x="87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72160" y="4941570"/>
            <a:ext cx="647700" cy="10693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7" h="1299">
                <a:moveTo>
                  <a:pt x="752" y="1066"/>
                </a:moveTo>
                <a:lnTo>
                  <a:pt x="787" y="1115"/>
                </a:lnTo>
                <a:lnTo>
                  <a:pt x="782" y="1117"/>
                </a:lnTo>
                <a:cubicBezTo>
                  <a:pt x="777" y="1119"/>
                  <a:pt x="772" y="1120"/>
                  <a:pt x="768" y="1120"/>
                </a:cubicBezTo>
                <a:cubicBezTo>
                  <a:pt x="757" y="1120"/>
                  <a:pt x="749" y="1117"/>
                  <a:pt x="745" y="1111"/>
                </a:cubicBezTo>
                <a:lnTo>
                  <a:pt x="745" y="1110"/>
                </a:lnTo>
                <a:lnTo>
                  <a:pt x="744" y="1102"/>
                </a:lnTo>
                <a:cubicBezTo>
                  <a:pt x="744" y="1098"/>
                  <a:pt x="744" y="1094"/>
                  <a:pt x="743" y="1090"/>
                </a:cubicBezTo>
                <a:lnTo>
                  <a:pt x="743" y="1088"/>
                </a:lnTo>
                <a:lnTo>
                  <a:pt x="744" y="1084"/>
                </a:lnTo>
                <a:cubicBezTo>
                  <a:pt x="745" y="1079"/>
                  <a:pt x="747" y="1075"/>
                  <a:pt x="750" y="1069"/>
                </a:cubicBezTo>
                <a:lnTo>
                  <a:pt x="752" y="1066"/>
                </a:lnTo>
                <a:close/>
                <a:moveTo>
                  <a:pt x="476" y="896"/>
                </a:moveTo>
                <a:cubicBezTo>
                  <a:pt x="504" y="896"/>
                  <a:pt x="556" y="916"/>
                  <a:pt x="632" y="955"/>
                </a:cubicBezTo>
                <a:cubicBezTo>
                  <a:pt x="693" y="988"/>
                  <a:pt x="729" y="1029"/>
                  <a:pt x="741" y="1078"/>
                </a:cubicBezTo>
                <a:lnTo>
                  <a:pt x="743" y="1088"/>
                </a:lnTo>
                <a:lnTo>
                  <a:pt x="742" y="1091"/>
                </a:lnTo>
                <a:cubicBezTo>
                  <a:pt x="742" y="1093"/>
                  <a:pt x="742" y="1095"/>
                  <a:pt x="742" y="1097"/>
                </a:cubicBezTo>
                <a:cubicBezTo>
                  <a:pt x="742" y="1101"/>
                  <a:pt x="742" y="1104"/>
                  <a:pt x="743" y="1107"/>
                </a:cubicBezTo>
                <a:lnTo>
                  <a:pt x="745" y="1110"/>
                </a:lnTo>
                <a:lnTo>
                  <a:pt x="745" y="1114"/>
                </a:lnTo>
                <a:cubicBezTo>
                  <a:pt x="745" y="1135"/>
                  <a:pt x="741" y="1156"/>
                  <a:pt x="733" y="1177"/>
                </a:cubicBezTo>
                <a:cubicBezTo>
                  <a:pt x="726" y="1198"/>
                  <a:pt x="711" y="1209"/>
                  <a:pt x="689" y="1209"/>
                </a:cubicBezTo>
                <a:cubicBezTo>
                  <a:pt x="664" y="1209"/>
                  <a:pt x="634" y="1186"/>
                  <a:pt x="599" y="1141"/>
                </a:cubicBezTo>
                <a:cubicBezTo>
                  <a:pt x="564" y="1095"/>
                  <a:pt x="529" y="1052"/>
                  <a:pt x="494" y="1011"/>
                </a:cubicBezTo>
                <a:cubicBezTo>
                  <a:pt x="460" y="969"/>
                  <a:pt x="442" y="940"/>
                  <a:pt x="442" y="922"/>
                </a:cubicBezTo>
                <a:cubicBezTo>
                  <a:pt x="442" y="905"/>
                  <a:pt x="454" y="896"/>
                  <a:pt x="476" y="896"/>
                </a:cubicBezTo>
                <a:close/>
                <a:moveTo>
                  <a:pt x="766" y="412"/>
                </a:moveTo>
                <a:lnTo>
                  <a:pt x="766" y="460"/>
                </a:lnTo>
                <a:lnTo>
                  <a:pt x="783" y="501"/>
                </a:lnTo>
                <a:lnTo>
                  <a:pt x="779" y="499"/>
                </a:lnTo>
                <a:cubicBezTo>
                  <a:pt x="771" y="495"/>
                  <a:pt x="763" y="490"/>
                  <a:pt x="755" y="484"/>
                </a:cubicBezTo>
                <a:cubicBezTo>
                  <a:pt x="750" y="480"/>
                  <a:pt x="746" y="476"/>
                  <a:pt x="742" y="472"/>
                </a:cubicBezTo>
                <a:lnTo>
                  <a:pt x="737" y="468"/>
                </a:lnTo>
                <a:lnTo>
                  <a:pt x="737" y="467"/>
                </a:lnTo>
                <a:cubicBezTo>
                  <a:pt x="737" y="458"/>
                  <a:pt x="737" y="450"/>
                  <a:pt x="737" y="442"/>
                </a:cubicBezTo>
                <a:lnTo>
                  <a:pt x="737" y="424"/>
                </a:lnTo>
                <a:lnTo>
                  <a:pt x="739" y="423"/>
                </a:lnTo>
                <a:cubicBezTo>
                  <a:pt x="745" y="419"/>
                  <a:pt x="753" y="416"/>
                  <a:pt x="763" y="413"/>
                </a:cubicBezTo>
                <a:lnTo>
                  <a:pt x="766" y="412"/>
                </a:lnTo>
                <a:close/>
                <a:moveTo>
                  <a:pt x="403" y="237"/>
                </a:moveTo>
                <a:cubicBezTo>
                  <a:pt x="416" y="237"/>
                  <a:pt x="440" y="246"/>
                  <a:pt x="475" y="264"/>
                </a:cubicBezTo>
                <a:cubicBezTo>
                  <a:pt x="511" y="281"/>
                  <a:pt x="528" y="304"/>
                  <a:pt x="528" y="333"/>
                </a:cubicBezTo>
                <a:lnTo>
                  <a:pt x="526" y="374"/>
                </a:lnTo>
                <a:cubicBezTo>
                  <a:pt x="519" y="448"/>
                  <a:pt x="513" y="523"/>
                  <a:pt x="509" y="600"/>
                </a:cubicBezTo>
                <a:cubicBezTo>
                  <a:pt x="505" y="675"/>
                  <a:pt x="491" y="758"/>
                  <a:pt x="466" y="846"/>
                </a:cubicBezTo>
                <a:cubicBezTo>
                  <a:pt x="441" y="935"/>
                  <a:pt x="397" y="1014"/>
                  <a:pt x="334" y="1083"/>
                </a:cubicBezTo>
                <a:cubicBezTo>
                  <a:pt x="271" y="1152"/>
                  <a:pt x="210" y="1206"/>
                  <a:pt x="150" y="1243"/>
                </a:cubicBezTo>
                <a:cubicBezTo>
                  <a:pt x="91" y="1280"/>
                  <a:pt x="50" y="1299"/>
                  <a:pt x="28" y="1299"/>
                </a:cubicBezTo>
                <a:cubicBezTo>
                  <a:pt x="9" y="1299"/>
                  <a:pt x="0" y="1291"/>
                  <a:pt x="0" y="1274"/>
                </a:cubicBezTo>
                <a:cubicBezTo>
                  <a:pt x="0" y="1259"/>
                  <a:pt x="18" y="1238"/>
                  <a:pt x="54" y="1211"/>
                </a:cubicBezTo>
                <a:cubicBezTo>
                  <a:pt x="163" y="1126"/>
                  <a:pt x="246" y="1029"/>
                  <a:pt x="305" y="921"/>
                </a:cubicBezTo>
                <a:cubicBezTo>
                  <a:pt x="364" y="813"/>
                  <a:pt x="393" y="664"/>
                  <a:pt x="393" y="474"/>
                </a:cubicBezTo>
                <a:cubicBezTo>
                  <a:pt x="393" y="397"/>
                  <a:pt x="389" y="348"/>
                  <a:pt x="379" y="326"/>
                </a:cubicBezTo>
                <a:cubicBezTo>
                  <a:pt x="370" y="305"/>
                  <a:pt x="365" y="285"/>
                  <a:pt x="365" y="266"/>
                </a:cubicBezTo>
                <a:cubicBezTo>
                  <a:pt x="365" y="247"/>
                  <a:pt x="378" y="237"/>
                  <a:pt x="403" y="237"/>
                </a:cubicBezTo>
                <a:close/>
                <a:moveTo>
                  <a:pt x="606" y="0"/>
                </a:moveTo>
                <a:cubicBezTo>
                  <a:pt x="627" y="0"/>
                  <a:pt x="661" y="14"/>
                  <a:pt x="709" y="41"/>
                </a:cubicBezTo>
                <a:cubicBezTo>
                  <a:pt x="757" y="68"/>
                  <a:pt x="781" y="91"/>
                  <a:pt x="781" y="109"/>
                </a:cubicBezTo>
                <a:cubicBezTo>
                  <a:pt x="781" y="127"/>
                  <a:pt x="775" y="147"/>
                  <a:pt x="764" y="166"/>
                </a:cubicBezTo>
                <a:cubicBezTo>
                  <a:pt x="753" y="186"/>
                  <a:pt x="746" y="207"/>
                  <a:pt x="742" y="227"/>
                </a:cubicBezTo>
                <a:cubicBezTo>
                  <a:pt x="739" y="245"/>
                  <a:pt x="738" y="308"/>
                  <a:pt x="737" y="418"/>
                </a:cubicBezTo>
                <a:lnTo>
                  <a:pt x="737" y="424"/>
                </a:lnTo>
                <a:lnTo>
                  <a:pt x="734" y="426"/>
                </a:lnTo>
                <a:cubicBezTo>
                  <a:pt x="728" y="432"/>
                  <a:pt x="725" y="438"/>
                  <a:pt x="725" y="444"/>
                </a:cubicBezTo>
                <a:cubicBezTo>
                  <a:pt x="725" y="451"/>
                  <a:pt x="729" y="458"/>
                  <a:pt x="736" y="467"/>
                </a:cubicBezTo>
                <a:lnTo>
                  <a:pt x="737" y="468"/>
                </a:lnTo>
                <a:lnTo>
                  <a:pt x="739" y="668"/>
                </a:lnTo>
                <a:cubicBezTo>
                  <a:pt x="739" y="731"/>
                  <a:pt x="733" y="787"/>
                  <a:pt x="721" y="834"/>
                </a:cubicBezTo>
                <a:cubicBezTo>
                  <a:pt x="709" y="882"/>
                  <a:pt x="691" y="906"/>
                  <a:pt x="666" y="906"/>
                </a:cubicBezTo>
                <a:cubicBezTo>
                  <a:pt x="641" y="906"/>
                  <a:pt x="621" y="892"/>
                  <a:pt x="605" y="864"/>
                </a:cubicBezTo>
                <a:cubicBezTo>
                  <a:pt x="589" y="836"/>
                  <a:pt x="582" y="814"/>
                  <a:pt x="582" y="797"/>
                </a:cubicBezTo>
                <a:cubicBezTo>
                  <a:pt x="582" y="779"/>
                  <a:pt x="586" y="750"/>
                  <a:pt x="596" y="709"/>
                </a:cubicBezTo>
                <a:cubicBezTo>
                  <a:pt x="605" y="667"/>
                  <a:pt x="610" y="605"/>
                  <a:pt x="610" y="521"/>
                </a:cubicBezTo>
                <a:cubicBezTo>
                  <a:pt x="610" y="438"/>
                  <a:pt x="608" y="360"/>
                  <a:pt x="605" y="287"/>
                </a:cubicBezTo>
                <a:cubicBezTo>
                  <a:pt x="602" y="214"/>
                  <a:pt x="598" y="171"/>
                  <a:pt x="594" y="158"/>
                </a:cubicBezTo>
                <a:cubicBezTo>
                  <a:pt x="589" y="144"/>
                  <a:pt x="576" y="138"/>
                  <a:pt x="553" y="138"/>
                </a:cubicBezTo>
                <a:cubicBezTo>
                  <a:pt x="503" y="138"/>
                  <a:pt x="415" y="154"/>
                  <a:pt x="291" y="187"/>
                </a:cubicBezTo>
                <a:cubicBezTo>
                  <a:pt x="299" y="250"/>
                  <a:pt x="302" y="351"/>
                  <a:pt x="302" y="488"/>
                </a:cubicBezTo>
                <a:cubicBezTo>
                  <a:pt x="302" y="626"/>
                  <a:pt x="298" y="730"/>
                  <a:pt x="288" y="799"/>
                </a:cubicBezTo>
                <a:cubicBezTo>
                  <a:pt x="278" y="869"/>
                  <a:pt x="258" y="904"/>
                  <a:pt x="226" y="904"/>
                </a:cubicBezTo>
                <a:cubicBezTo>
                  <a:pt x="206" y="904"/>
                  <a:pt x="188" y="890"/>
                  <a:pt x="172" y="862"/>
                </a:cubicBezTo>
                <a:cubicBezTo>
                  <a:pt x="157" y="834"/>
                  <a:pt x="149" y="809"/>
                  <a:pt x="149" y="785"/>
                </a:cubicBezTo>
                <a:cubicBezTo>
                  <a:pt x="149" y="762"/>
                  <a:pt x="155" y="729"/>
                  <a:pt x="167" y="687"/>
                </a:cubicBezTo>
                <a:cubicBezTo>
                  <a:pt x="178" y="645"/>
                  <a:pt x="184" y="576"/>
                  <a:pt x="184" y="479"/>
                </a:cubicBezTo>
                <a:cubicBezTo>
                  <a:pt x="184" y="382"/>
                  <a:pt x="180" y="311"/>
                  <a:pt x="170" y="264"/>
                </a:cubicBezTo>
                <a:cubicBezTo>
                  <a:pt x="161" y="217"/>
                  <a:pt x="149" y="187"/>
                  <a:pt x="136" y="173"/>
                </a:cubicBezTo>
                <a:cubicBezTo>
                  <a:pt x="123" y="158"/>
                  <a:pt x="117" y="141"/>
                  <a:pt x="117" y="122"/>
                </a:cubicBezTo>
                <a:cubicBezTo>
                  <a:pt x="117" y="102"/>
                  <a:pt x="129" y="92"/>
                  <a:pt x="155" y="92"/>
                </a:cubicBezTo>
                <a:cubicBezTo>
                  <a:pt x="180" y="92"/>
                  <a:pt x="206" y="97"/>
                  <a:pt x="233" y="105"/>
                </a:cubicBezTo>
                <a:cubicBezTo>
                  <a:pt x="380" y="81"/>
                  <a:pt x="478" y="55"/>
                  <a:pt x="528" y="28"/>
                </a:cubicBezTo>
                <a:cubicBezTo>
                  <a:pt x="559" y="9"/>
                  <a:pt x="585" y="0"/>
                  <a:pt x="606" y="0"/>
                </a:cubicBez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789302"/>
      </p:ext>
    </p:extLst>
  </p:cSld>
  <p:clrMapOvr>
    <a:masterClrMapping/>
  </p:clrMapOvr>
  <p:transition spd="slow">
    <p:split orient="vert"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Lesson14</a:t>
            </a:r>
          </a:p>
        </p:txBody>
      </p:sp>
    </p:spTree>
    <p:extLst>
      <p:ext uri="{BB962C8B-B14F-4D97-AF65-F5344CB8AC3E}">
        <p14:creationId xmlns:p14="http://schemas.microsoft.com/office/powerpoint/2010/main" val="34361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班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bān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6242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拿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50367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  ná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0741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41947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shǒu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铅笔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qiān bǐ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zhǎng    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6435" y="-375285"/>
            <a:ext cx="489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4566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2" grpId="0"/>
      <p:bldP spid="62" grpId="0"/>
      <p:bldP spid="13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路口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lù kǒu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96685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一直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517640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yì zhí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12160" y="146050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宾馆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105785" y="882015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bīn guǎn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往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wǎng</a:t>
            </a: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6393283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2" grpId="0"/>
      <p:bldP spid="62" grpId="0"/>
      <p:bldP spid="13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56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229995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xiào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1115695" y="416115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bǐ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8582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zhù</a:t>
            </a:r>
            <a:endParaRPr sz="3200"/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wǎng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1851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66545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lù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pǎo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5" y="81788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qiān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shí</a:t>
            </a:r>
            <a:endParaRPr lang="zh-CN" altLang="en-US" sz="3200"/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91590" y="2111375"/>
            <a:ext cx="1119505" cy="1083310"/>
            <a:chOff x="8908" y="405"/>
            <a:chExt cx="1602" cy="1550"/>
          </a:xfrm>
        </p:grpSpPr>
        <p:sp>
          <p:nvSpPr>
            <p:cNvPr id="3" name="文本框 2"/>
            <p:cNvSpPr txBox="1"/>
            <p:nvPr/>
          </p:nvSpPr>
          <p:spPr>
            <a:xfrm>
              <a:off x="8908" y="923"/>
              <a:ext cx="1603" cy="103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3" h="1032">
                  <a:moveTo>
                    <a:pt x="803" y="0"/>
                  </a:moveTo>
                  <a:cubicBezTo>
                    <a:pt x="821" y="0"/>
                    <a:pt x="851" y="13"/>
                    <a:pt x="893" y="40"/>
                  </a:cubicBezTo>
                  <a:cubicBezTo>
                    <a:pt x="935" y="67"/>
                    <a:pt x="956" y="92"/>
                    <a:pt x="956" y="113"/>
                  </a:cubicBezTo>
                  <a:cubicBezTo>
                    <a:pt x="956" y="135"/>
                    <a:pt x="932" y="148"/>
                    <a:pt x="884" y="151"/>
                  </a:cubicBezTo>
                  <a:cubicBezTo>
                    <a:pt x="833" y="153"/>
                    <a:pt x="756" y="167"/>
                    <a:pt x="653" y="193"/>
                  </a:cubicBezTo>
                  <a:cubicBezTo>
                    <a:pt x="675" y="196"/>
                    <a:pt x="686" y="211"/>
                    <a:pt x="686" y="239"/>
                  </a:cubicBezTo>
                  <a:cubicBezTo>
                    <a:pt x="686" y="245"/>
                    <a:pt x="682" y="264"/>
                    <a:pt x="674" y="294"/>
                  </a:cubicBezTo>
                  <a:cubicBezTo>
                    <a:pt x="666" y="325"/>
                    <a:pt x="660" y="344"/>
                    <a:pt x="658" y="352"/>
                  </a:cubicBezTo>
                  <a:cubicBezTo>
                    <a:pt x="688" y="344"/>
                    <a:pt x="730" y="333"/>
                    <a:pt x="785" y="320"/>
                  </a:cubicBezTo>
                  <a:cubicBezTo>
                    <a:pt x="933" y="279"/>
                    <a:pt x="1028" y="258"/>
                    <a:pt x="1072" y="258"/>
                  </a:cubicBezTo>
                  <a:cubicBezTo>
                    <a:pt x="1115" y="258"/>
                    <a:pt x="1152" y="265"/>
                    <a:pt x="1184" y="278"/>
                  </a:cubicBezTo>
                  <a:cubicBezTo>
                    <a:pt x="1215" y="292"/>
                    <a:pt x="1230" y="310"/>
                    <a:pt x="1230" y="331"/>
                  </a:cubicBezTo>
                  <a:cubicBezTo>
                    <a:pt x="1230" y="368"/>
                    <a:pt x="1188" y="390"/>
                    <a:pt x="1104" y="396"/>
                  </a:cubicBezTo>
                  <a:cubicBezTo>
                    <a:pt x="1022" y="402"/>
                    <a:pt x="877" y="418"/>
                    <a:pt x="669" y="445"/>
                  </a:cubicBezTo>
                  <a:lnTo>
                    <a:pt x="654" y="447"/>
                  </a:lnTo>
                  <a:lnTo>
                    <a:pt x="649" y="442"/>
                  </a:lnTo>
                  <a:lnTo>
                    <a:pt x="649" y="448"/>
                  </a:lnTo>
                  <a:lnTo>
                    <a:pt x="654" y="447"/>
                  </a:lnTo>
                  <a:lnTo>
                    <a:pt x="662" y="455"/>
                  </a:lnTo>
                  <a:cubicBezTo>
                    <a:pt x="731" y="522"/>
                    <a:pt x="817" y="592"/>
                    <a:pt x="922" y="664"/>
                  </a:cubicBezTo>
                  <a:cubicBezTo>
                    <a:pt x="1034" y="741"/>
                    <a:pt x="1125" y="793"/>
                    <a:pt x="1194" y="820"/>
                  </a:cubicBezTo>
                  <a:cubicBezTo>
                    <a:pt x="1263" y="848"/>
                    <a:pt x="1377" y="877"/>
                    <a:pt x="1538" y="910"/>
                  </a:cubicBezTo>
                  <a:cubicBezTo>
                    <a:pt x="1581" y="918"/>
                    <a:pt x="1603" y="933"/>
                    <a:pt x="1603" y="954"/>
                  </a:cubicBezTo>
                  <a:cubicBezTo>
                    <a:pt x="1603" y="970"/>
                    <a:pt x="1594" y="980"/>
                    <a:pt x="1577" y="986"/>
                  </a:cubicBezTo>
                  <a:cubicBezTo>
                    <a:pt x="1559" y="993"/>
                    <a:pt x="1507" y="1002"/>
                    <a:pt x="1420" y="1014"/>
                  </a:cubicBezTo>
                  <a:cubicBezTo>
                    <a:pt x="1333" y="1026"/>
                    <a:pt x="1269" y="1032"/>
                    <a:pt x="1228" y="1032"/>
                  </a:cubicBezTo>
                  <a:cubicBezTo>
                    <a:pt x="1187" y="1032"/>
                    <a:pt x="1153" y="1026"/>
                    <a:pt x="1126" y="1014"/>
                  </a:cubicBezTo>
                  <a:cubicBezTo>
                    <a:pt x="1099" y="1001"/>
                    <a:pt x="1057" y="970"/>
                    <a:pt x="1001" y="921"/>
                  </a:cubicBezTo>
                  <a:cubicBezTo>
                    <a:pt x="945" y="871"/>
                    <a:pt x="892" y="821"/>
                    <a:pt x="843" y="772"/>
                  </a:cubicBezTo>
                  <a:cubicBezTo>
                    <a:pt x="794" y="722"/>
                    <a:pt x="723" y="637"/>
                    <a:pt x="630" y="516"/>
                  </a:cubicBezTo>
                  <a:cubicBezTo>
                    <a:pt x="611" y="605"/>
                    <a:pt x="572" y="689"/>
                    <a:pt x="512" y="767"/>
                  </a:cubicBezTo>
                  <a:cubicBezTo>
                    <a:pt x="452" y="846"/>
                    <a:pt x="379" y="906"/>
                    <a:pt x="294" y="948"/>
                  </a:cubicBezTo>
                  <a:cubicBezTo>
                    <a:pt x="210" y="990"/>
                    <a:pt x="127" y="1011"/>
                    <a:pt x="45" y="1011"/>
                  </a:cubicBezTo>
                  <a:cubicBezTo>
                    <a:pt x="15" y="1011"/>
                    <a:pt x="0" y="1003"/>
                    <a:pt x="0" y="986"/>
                  </a:cubicBezTo>
                  <a:cubicBezTo>
                    <a:pt x="0" y="969"/>
                    <a:pt x="22" y="952"/>
                    <a:pt x="66" y="935"/>
                  </a:cubicBezTo>
                  <a:cubicBezTo>
                    <a:pt x="205" y="878"/>
                    <a:pt x="309" y="810"/>
                    <a:pt x="377" y="731"/>
                  </a:cubicBezTo>
                  <a:cubicBezTo>
                    <a:pt x="445" y="652"/>
                    <a:pt x="491" y="563"/>
                    <a:pt x="514" y="463"/>
                  </a:cubicBezTo>
                  <a:cubicBezTo>
                    <a:pt x="434" y="476"/>
                    <a:pt x="380" y="486"/>
                    <a:pt x="351" y="493"/>
                  </a:cubicBezTo>
                  <a:cubicBezTo>
                    <a:pt x="285" y="516"/>
                    <a:pt x="239" y="527"/>
                    <a:pt x="213" y="527"/>
                  </a:cubicBezTo>
                  <a:cubicBezTo>
                    <a:pt x="186" y="527"/>
                    <a:pt x="160" y="519"/>
                    <a:pt x="135" y="501"/>
                  </a:cubicBezTo>
                  <a:cubicBezTo>
                    <a:pt x="110" y="484"/>
                    <a:pt x="98" y="466"/>
                    <a:pt x="98" y="449"/>
                  </a:cubicBezTo>
                  <a:cubicBezTo>
                    <a:pt x="98" y="431"/>
                    <a:pt x="119" y="422"/>
                    <a:pt x="160" y="420"/>
                  </a:cubicBezTo>
                  <a:cubicBezTo>
                    <a:pt x="224" y="416"/>
                    <a:pt x="345" y="400"/>
                    <a:pt x="525" y="371"/>
                  </a:cubicBezTo>
                  <a:cubicBezTo>
                    <a:pt x="530" y="341"/>
                    <a:pt x="533" y="313"/>
                    <a:pt x="533" y="285"/>
                  </a:cubicBezTo>
                  <a:cubicBezTo>
                    <a:pt x="533" y="258"/>
                    <a:pt x="531" y="237"/>
                    <a:pt x="529" y="224"/>
                  </a:cubicBezTo>
                  <a:cubicBezTo>
                    <a:pt x="510" y="229"/>
                    <a:pt x="470" y="232"/>
                    <a:pt x="409" y="232"/>
                  </a:cubicBezTo>
                  <a:cubicBezTo>
                    <a:pt x="348" y="232"/>
                    <a:pt x="318" y="222"/>
                    <a:pt x="318" y="201"/>
                  </a:cubicBezTo>
                  <a:cubicBezTo>
                    <a:pt x="318" y="181"/>
                    <a:pt x="340" y="167"/>
                    <a:pt x="385" y="160"/>
                  </a:cubicBezTo>
                  <a:cubicBezTo>
                    <a:pt x="430" y="153"/>
                    <a:pt x="497" y="133"/>
                    <a:pt x="586" y="101"/>
                  </a:cubicBezTo>
                  <a:cubicBezTo>
                    <a:pt x="675" y="69"/>
                    <a:pt x="729" y="44"/>
                    <a:pt x="747" y="26"/>
                  </a:cubicBezTo>
                  <a:cubicBezTo>
                    <a:pt x="766" y="9"/>
                    <a:pt x="785" y="0"/>
                    <a:pt x="80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621" y="405"/>
              <a:ext cx="685" cy="4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5" h="499">
                  <a:moveTo>
                    <a:pt x="203" y="0"/>
                  </a:moveTo>
                  <a:cubicBezTo>
                    <a:pt x="227" y="0"/>
                    <a:pt x="260" y="8"/>
                    <a:pt x="302" y="23"/>
                  </a:cubicBezTo>
                  <a:cubicBezTo>
                    <a:pt x="344" y="38"/>
                    <a:pt x="365" y="59"/>
                    <a:pt x="365" y="85"/>
                  </a:cubicBezTo>
                  <a:cubicBezTo>
                    <a:pt x="365" y="94"/>
                    <a:pt x="361" y="103"/>
                    <a:pt x="354" y="113"/>
                  </a:cubicBezTo>
                  <a:cubicBezTo>
                    <a:pt x="343" y="130"/>
                    <a:pt x="330" y="148"/>
                    <a:pt x="315" y="167"/>
                  </a:cubicBezTo>
                  <a:lnTo>
                    <a:pt x="300" y="185"/>
                  </a:lnTo>
                  <a:lnTo>
                    <a:pt x="299" y="185"/>
                  </a:lnTo>
                  <a:cubicBezTo>
                    <a:pt x="297" y="185"/>
                    <a:pt x="297" y="186"/>
                    <a:pt x="299" y="186"/>
                  </a:cubicBezTo>
                  <a:lnTo>
                    <a:pt x="300" y="185"/>
                  </a:lnTo>
                  <a:lnTo>
                    <a:pt x="300" y="185"/>
                  </a:lnTo>
                  <a:cubicBezTo>
                    <a:pt x="302" y="185"/>
                    <a:pt x="305" y="184"/>
                    <a:pt x="309" y="184"/>
                  </a:cubicBezTo>
                  <a:cubicBezTo>
                    <a:pt x="341" y="184"/>
                    <a:pt x="387" y="173"/>
                    <a:pt x="445" y="149"/>
                  </a:cubicBezTo>
                  <a:cubicBezTo>
                    <a:pt x="504" y="125"/>
                    <a:pt x="545" y="113"/>
                    <a:pt x="571" y="113"/>
                  </a:cubicBezTo>
                  <a:cubicBezTo>
                    <a:pt x="596" y="113"/>
                    <a:pt x="621" y="119"/>
                    <a:pt x="646" y="131"/>
                  </a:cubicBezTo>
                  <a:cubicBezTo>
                    <a:pt x="672" y="143"/>
                    <a:pt x="685" y="158"/>
                    <a:pt x="685" y="175"/>
                  </a:cubicBezTo>
                  <a:cubicBezTo>
                    <a:pt x="685" y="193"/>
                    <a:pt x="675" y="209"/>
                    <a:pt x="654" y="221"/>
                  </a:cubicBezTo>
                  <a:cubicBezTo>
                    <a:pt x="634" y="234"/>
                    <a:pt x="585" y="246"/>
                    <a:pt x="506" y="256"/>
                  </a:cubicBezTo>
                  <a:cubicBezTo>
                    <a:pt x="426" y="266"/>
                    <a:pt x="376" y="271"/>
                    <a:pt x="354" y="271"/>
                  </a:cubicBezTo>
                  <a:cubicBezTo>
                    <a:pt x="333" y="271"/>
                    <a:pt x="305" y="264"/>
                    <a:pt x="270" y="249"/>
                  </a:cubicBezTo>
                  <a:cubicBezTo>
                    <a:pt x="232" y="319"/>
                    <a:pt x="187" y="379"/>
                    <a:pt x="135" y="427"/>
                  </a:cubicBezTo>
                  <a:cubicBezTo>
                    <a:pt x="82" y="475"/>
                    <a:pt x="46" y="499"/>
                    <a:pt x="27" y="499"/>
                  </a:cubicBezTo>
                  <a:cubicBezTo>
                    <a:pt x="9" y="499"/>
                    <a:pt x="0" y="492"/>
                    <a:pt x="0" y="477"/>
                  </a:cubicBezTo>
                  <a:cubicBezTo>
                    <a:pt x="0" y="462"/>
                    <a:pt x="7" y="446"/>
                    <a:pt x="21" y="427"/>
                  </a:cubicBezTo>
                  <a:cubicBezTo>
                    <a:pt x="127" y="285"/>
                    <a:pt x="181" y="177"/>
                    <a:pt x="181" y="102"/>
                  </a:cubicBezTo>
                  <a:cubicBezTo>
                    <a:pt x="181" y="90"/>
                    <a:pt x="178" y="79"/>
                    <a:pt x="174" y="70"/>
                  </a:cubicBezTo>
                  <a:cubicBezTo>
                    <a:pt x="170" y="60"/>
                    <a:pt x="168" y="50"/>
                    <a:pt x="168" y="40"/>
                  </a:cubicBezTo>
                  <a:cubicBezTo>
                    <a:pt x="168" y="13"/>
                    <a:pt x="179" y="0"/>
                    <a:pt x="20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960" y="443"/>
              <a:ext cx="717" cy="5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554">
                  <a:moveTo>
                    <a:pt x="297" y="0"/>
                  </a:moveTo>
                  <a:cubicBezTo>
                    <a:pt x="318" y="0"/>
                    <a:pt x="351" y="8"/>
                    <a:pt x="396" y="24"/>
                  </a:cubicBezTo>
                  <a:cubicBezTo>
                    <a:pt x="440" y="39"/>
                    <a:pt x="462" y="59"/>
                    <a:pt x="462" y="83"/>
                  </a:cubicBezTo>
                  <a:cubicBezTo>
                    <a:pt x="462" y="95"/>
                    <a:pt x="452" y="113"/>
                    <a:pt x="431" y="140"/>
                  </a:cubicBezTo>
                  <a:cubicBezTo>
                    <a:pt x="410" y="166"/>
                    <a:pt x="389" y="189"/>
                    <a:pt x="366" y="209"/>
                  </a:cubicBezTo>
                  <a:cubicBezTo>
                    <a:pt x="388" y="209"/>
                    <a:pt x="448" y="191"/>
                    <a:pt x="546" y="156"/>
                  </a:cubicBezTo>
                  <a:cubicBezTo>
                    <a:pt x="579" y="142"/>
                    <a:pt x="606" y="136"/>
                    <a:pt x="626" y="136"/>
                  </a:cubicBezTo>
                  <a:cubicBezTo>
                    <a:pt x="647" y="136"/>
                    <a:pt x="667" y="140"/>
                    <a:pt x="687" y="148"/>
                  </a:cubicBezTo>
                  <a:cubicBezTo>
                    <a:pt x="707" y="157"/>
                    <a:pt x="717" y="171"/>
                    <a:pt x="717" y="189"/>
                  </a:cubicBezTo>
                  <a:cubicBezTo>
                    <a:pt x="717" y="207"/>
                    <a:pt x="706" y="222"/>
                    <a:pt x="685" y="234"/>
                  </a:cubicBezTo>
                  <a:cubicBezTo>
                    <a:pt x="663" y="246"/>
                    <a:pt x="624" y="258"/>
                    <a:pt x="566" y="270"/>
                  </a:cubicBezTo>
                  <a:cubicBezTo>
                    <a:pt x="508" y="282"/>
                    <a:pt x="463" y="288"/>
                    <a:pt x="430" y="288"/>
                  </a:cubicBezTo>
                  <a:cubicBezTo>
                    <a:pt x="397" y="288"/>
                    <a:pt x="367" y="284"/>
                    <a:pt x="339" y="275"/>
                  </a:cubicBezTo>
                  <a:cubicBezTo>
                    <a:pt x="282" y="363"/>
                    <a:pt x="223" y="431"/>
                    <a:pt x="161" y="480"/>
                  </a:cubicBezTo>
                  <a:cubicBezTo>
                    <a:pt x="99" y="529"/>
                    <a:pt x="54" y="554"/>
                    <a:pt x="27" y="554"/>
                  </a:cubicBezTo>
                  <a:cubicBezTo>
                    <a:pt x="9" y="554"/>
                    <a:pt x="0" y="546"/>
                    <a:pt x="0" y="531"/>
                  </a:cubicBezTo>
                  <a:cubicBezTo>
                    <a:pt x="0" y="517"/>
                    <a:pt x="15" y="499"/>
                    <a:pt x="45" y="480"/>
                  </a:cubicBezTo>
                  <a:cubicBezTo>
                    <a:pt x="98" y="423"/>
                    <a:pt x="149" y="352"/>
                    <a:pt x="198" y="267"/>
                  </a:cubicBezTo>
                  <a:cubicBezTo>
                    <a:pt x="247" y="181"/>
                    <a:pt x="271" y="117"/>
                    <a:pt x="271" y="75"/>
                  </a:cubicBezTo>
                  <a:cubicBezTo>
                    <a:pt x="271" y="72"/>
                    <a:pt x="270" y="67"/>
                    <a:pt x="268" y="61"/>
                  </a:cubicBezTo>
                  <a:cubicBezTo>
                    <a:pt x="266" y="55"/>
                    <a:pt x="265" y="49"/>
                    <a:pt x="265" y="42"/>
                  </a:cubicBezTo>
                  <a:cubicBezTo>
                    <a:pt x="265" y="14"/>
                    <a:pt x="276" y="0"/>
                    <a:pt x="29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849" y="744"/>
              <a:ext cx="229" cy="1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190">
                  <a:moveTo>
                    <a:pt x="60" y="0"/>
                  </a:moveTo>
                  <a:cubicBezTo>
                    <a:pt x="114" y="0"/>
                    <a:pt x="155" y="11"/>
                    <a:pt x="185" y="34"/>
                  </a:cubicBezTo>
                  <a:cubicBezTo>
                    <a:pt x="214" y="57"/>
                    <a:pt x="229" y="89"/>
                    <a:pt x="229" y="130"/>
                  </a:cubicBezTo>
                  <a:cubicBezTo>
                    <a:pt x="229" y="170"/>
                    <a:pt x="213" y="190"/>
                    <a:pt x="182" y="190"/>
                  </a:cubicBezTo>
                  <a:cubicBezTo>
                    <a:pt x="151" y="190"/>
                    <a:pt x="112" y="168"/>
                    <a:pt x="67" y="123"/>
                  </a:cubicBezTo>
                  <a:cubicBezTo>
                    <a:pt x="22" y="78"/>
                    <a:pt x="0" y="49"/>
                    <a:pt x="0" y="36"/>
                  </a:cubicBezTo>
                  <a:cubicBezTo>
                    <a:pt x="0" y="12"/>
                    <a:pt x="20" y="0"/>
                    <a:pt x="6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278" y="776"/>
              <a:ext cx="222" cy="18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183">
                  <a:moveTo>
                    <a:pt x="70" y="0"/>
                  </a:moveTo>
                  <a:cubicBezTo>
                    <a:pt x="110" y="0"/>
                    <a:pt x="146" y="10"/>
                    <a:pt x="176" y="30"/>
                  </a:cubicBezTo>
                  <a:cubicBezTo>
                    <a:pt x="206" y="50"/>
                    <a:pt x="222" y="81"/>
                    <a:pt x="222" y="121"/>
                  </a:cubicBezTo>
                  <a:cubicBezTo>
                    <a:pt x="222" y="162"/>
                    <a:pt x="205" y="183"/>
                    <a:pt x="173" y="183"/>
                  </a:cubicBezTo>
                  <a:cubicBezTo>
                    <a:pt x="140" y="183"/>
                    <a:pt x="103" y="163"/>
                    <a:pt x="62" y="122"/>
                  </a:cubicBezTo>
                  <a:cubicBezTo>
                    <a:pt x="21" y="81"/>
                    <a:pt x="0" y="51"/>
                    <a:pt x="0" y="30"/>
                  </a:cubicBezTo>
                  <a:cubicBezTo>
                    <a:pt x="0" y="10"/>
                    <a:pt x="23" y="0"/>
                    <a:pt x="7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32205" y="4723130"/>
            <a:ext cx="1203960" cy="1158240"/>
            <a:chOff x="9379" y="588"/>
            <a:chExt cx="1642" cy="1580"/>
          </a:xfrm>
        </p:grpSpPr>
        <p:sp>
          <p:nvSpPr>
            <p:cNvPr id="34" name="文本框 33"/>
            <p:cNvSpPr txBox="1"/>
            <p:nvPr/>
          </p:nvSpPr>
          <p:spPr>
            <a:xfrm>
              <a:off x="10134" y="588"/>
              <a:ext cx="718" cy="5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8" h="507">
                  <a:moveTo>
                    <a:pt x="252" y="0"/>
                  </a:moveTo>
                  <a:cubicBezTo>
                    <a:pt x="272" y="0"/>
                    <a:pt x="305" y="8"/>
                    <a:pt x="352" y="24"/>
                  </a:cubicBezTo>
                  <a:cubicBezTo>
                    <a:pt x="399" y="39"/>
                    <a:pt x="423" y="59"/>
                    <a:pt x="423" y="83"/>
                  </a:cubicBezTo>
                  <a:cubicBezTo>
                    <a:pt x="423" y="96"/>
                    <a:pt x="417" y="109"/>
                    <a:pt x="406" y="121"/>
                  </a:cubicBezTo>
                  <a:cubicBezTo>
                    <a:pt x="395" y="133"/>
                    <a:pt x="367" y="162"/>
                    <a:pt x="321" y="209"/>
                  </a:cubicBezTo>
                  <a:cubicBezTo>
                    <a:pt x="348" y="209"/>
                    <a:pt x="414" y="194"/>
                    <a:pt x="520" y="164"/>
                  </a:cubicBezTo>
                  <a:cubicBezTo>
                    <a:pt x="547" y="156"/>
                    <a:pt x="574" y="152"/>
                    <a:pt x="601" y="152"/>
                  </a:cubicBezTo>
                  <a:cubicBezTo>
                    <a:pt x="628" y="152"/>
                    <a:pt x="654" y="159"/>
                    <a:pt x="680" y="173"/>
                  </a:cubicBezTo>
                  <a:cubicBezTo>
                    <a:pt x="706" y="187"/>
                    <a:pt x="718" y="203"/>
                    <a:pt x="718" y="220"/>
                  </a:cubicBezTo>
                  <a:cubicBezTo>
                    <a:pt x="718" y="237"/>
                    <a:pt x="707" y="251"/>
                    <a:pt x="685" y="260"/>
                  </a:cubicBezTo>
                  <a:cubicBezTo>
                    <a:pt x="662" y="270"/>
                    <a:pt x="619" y="279"/>
                    <a:pt x="555" y="287"/>
                  </a:cubicBezTo>
                  <a:cubicBezTo>
                    <a:pt x="490" y="295"/>
                    <a:pt x="440" y="300"/>
                    <a:pt x="404" y="300"/>
                  </a:cubicBezTo>
                  <a:cubicBezTo>
                    <a:pt x="369" y="300"/>
                    <a:pt x="330" y="293"/>
                    <a:pt x="288" y="279"/>
                  </a:cubicBezTo>
                  <a:cubicBezTo>
                    <a:pt x="232" y="354"/>
                    <a:pt x="180" y="411"/>
                    <a:pt x="130" y="449"/>
                  </a:cubicBezTo>
                  <a:cubicBezTo>
                    <a:pt x="81" y="488"/>
                    <a:pt x="46" y="507"/>
                    <a:pt x="27" y="507"/>
                  </a:cubicBezTo>
                  <a:cubicBezTo>
                    <a:pt x="9" y="507"/>
                    <a:pt x="0" y="500"/>
                    <a:pt x="0" y="486"/>
                  </a:cubicBezTo>
                  <a:cubicBezTo>
                    <a:pt x="0" y="473"/>
                    <a:pt x="7" y="457"/>
                    <a:pt x="20" y="441"/>
                  </a:cubicBezTo>
                  <a:cubicBezTo>
                    <a:pt x="159" y="279"/>
                    <a:pt x="228" y="162"/>
                    <a:pt x="228" y="91"/>
                  </a:cubicBezTo>
                  <a:cubicBezTo>
                    <a:pt x="228" y="86"/>
                    <a:pt x="227" y="79"/>
                    <a:pt x="225" y="71"/>
                  </a:cubicBezTo>
                  <a:cubicBezTo>
                    <a:pt x="223" y="62"/>
                    <a:pt x="222" y="53"/>
                    <a:pt x="222" y="43"/>
                  </a:cubicBezTo>
                  <a:cubicBezTo>
                    <a:pt x="222" y="14"/>
                    <a:pt x="232" y="0"/>
                    <a:pt x="25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512" y="641"/>
              <a:ext cx="692" cy="5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2" h="556">
                  <a:moveTo>
                    <a:pt x="300" y="0"/>
                  </a:moveTo>
                  <a:cubicBezTo>
                    <a:pt x="325" y="0"/>
                    <a:pt x="360" y="7"/>
                    <a:pt x="405" y="20"/>
                  </a:cubicBezTo>
                  <a:cubicBezTo>
                    <a:pt x="449" y="33"/>
                    <a:pt x="472" y="52"/>
                    <a:pt x="472" y="79"/>
                  </a:cubicBezTo>
                  <a:cubicBezTo>
                    <a:pt x="472" y="96"/>
                    <a:pt x="462" y="114"/>
                    <a:pt x="442" y="134"/>
                  </a:cubicBezTo>
                  <a:cubicBezTo>
                    <a:pt x="422" y="154"/>
                    <a:pt x="399" y="176"/>
                    <a:pt x="374" y="199"/>
                  </a:cubicBezTo>
                  <a:cubicBezTo>
                    <a:pt x="393" y="199"/>
                    <a:pt x="429" y="192"/>
                    <a:pt x="482" y="177"/>
                  </a:cubicBezTo>
                  <a:cubicBezTo>
                    <a:pt x="534" y="162"/>
                    <a:pt x="571" y="154"/>
                    <a:pt x="592" y="154"/>
                  </a:cubicBezTo>
                  <a:cubicBezTo>
                    <a:pt x="613" y="154"/>
                    <a:pt x="635" y="159"/>
                    <a:pt x="658" y="169"/>
                  </a:cubicBezTo>
                  <a:cubicBezTo>
                    <a:pt x="681" y="179"/>
                    <a:pt x="692" y="193"/>
                    <a:pt x="692" y="212"/>
                  </a:cubicBezTo>
                  <a:cubicBezTo>
                    <a:pt x="692" y="230"/>
                    <a:pt x="684" y="245"/>
                    <a:pt x="669" y="255"/>
                  </a:cubicBezTo>
                  <a:cubicBezTo>
                    <a:pt x="654" y="265"/>
                    <a:pt x="623" y="274"/>
                    <a:pt x="577" y="282"/>
                  </a:cubicBezTo>
                  <a:cubicBezTo>
                    <a:pt x="531" y="290"/>
                    <a:pt x="483" y="294"/>
                    <a:pt x="435" y="294"/>
                  </a:cubicBezTo>
                  <a:cubicBezTo>
                    <a:pt x="401" y="294"/>
                    <a:pt x="368" y="288"/>
                    <a:pt x="336" y="275"/>
                  </a:cubicBezTo>
                  <a:cubicBezTo>
                    <a:pt x="276" y="364"/>
                    <a:pt x="216" y="433"/>
                    <a:pt x="155" y="482"/>
                  </a:cubicBezTo>
                  <a:cubicBezTo>
                    <a:pt x="94" y="531"/>
                    <a:pt x="51" y="556"/>
                    <a:pt x="25" y="556"/>
                  </a:cubicBezTo>
                  <a:cubicBezTo>
                    <a:pt x="8" y="556"/>
                    <a:pt x="0" y="549"/>
                    <a:pt x="0" y="535"/>
                  </a:cubicBezTo>
                  <a:cubicBezTo>
                    <a:pt x="0" y="521"/>
                    <a:pt x="9" y="504"/>
                    <a:pt x="27" y="484"/>
                  </a:cubicBezTo>
                  <a:cubicBezTo>
                    <a:pt x="106" y="402"/>
                    <a:pt x="166" y="325"/>
                    <a:pt x="207" y="252"/>
                  </a:cubicBezTo>
                  <a:cubicBezTo>
                    <a:pt x="248" y="180"/>
                    <a:pt x="269" y="124"/>
                    <a:pt x="269" y="85"/>
                  </a:cubicBezTo>
                  <a:cubicBezTo>
                    <a:pt x="269" y="80"/>
                    <a:pt x="268" y="73"/>
                    <a:pt x="266" y="66"/>
                  </a:cubicBezTo>
                  <a:cubicBezTo>
                    <a:pt x="264" y="58"/>
                    <a:pt x="263" y="45"/>
                    <a:pt x="263" y="27"/>
                  </a:cubicBezTo>
                  <a:cubicBezTo>
                    <a:pt x="263" y="9"/>
                    <a:pt x="276" y="0"/>
                    <a:pt x="30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393" y="942"/>
              <a:ext cx="244" cy="18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89">
                  <a:moveTo>
                    <a:pt x="57" y="0"/>
                  </a:moveTo>
                  <a:cubicBezTo>
                    <a:pt x="106" y="0"/>
                    <a:pt x="149" y="13"/>
                    <a:pt x="187" y="39"/>
                  </a:cubicBezTo>
                  <a:cubicBezTo>
                    <a:pt x="225" y="65"/>
                    <a:pt x="244" y="97"/>
                    <a:pt x="244" y="136"/>
                  </a:cubicBezTo>
                  <a:cubicBezTo>
                    <a:pt x="244" y="171"/>
                    <a:pt x="227" y="189"/>
                    <a:pt x="192" y="189"/>
                  </a:cubicBezTo>
                  <a:cubicBezTo>
                    <a:pt x="157" y="189"/>
                    <a:pt x="116" y="168"/>
                    <a:pt x="70" y="126"/>
                  </a:cubicBezTo>
                  <a:cubicBezTo>
                    <a:pt x="23" y="84"/>
                    <a:pt x="0" y="53"/>
                    <a:pt x="0" y="32"/>
                  </a:cubicBezTo>
                  <a:cubicBezTo>
                    <a:pt x="0" y="11"/>
                    <a:pt x="19" y="0"/>
                    <a:pt x="5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817" y="963"/>
              <a:ext cx="205" cy="2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" h="202">
                  <a:moveTo>
                    <a:pt x="45" y="0"/>
                  </a:moveTo>
                  <a:cubicBezTo>
                    <a:pt x="89" y="0"/>
                    <a:pt x="127" y="13"/>
                    <a:pt x="158" y="40"/>
                  </a:cubicBezTo>
                  <a:cubicBezTo>
                    <a:pt x="189" y="67"/>
                    <a:pt x="205" y="101"/>
                    <a:pt x="205" y="141"/>
                  </a:cubicBezTo>
                  <a:cubicBezTo>
                    <a:pt x="205" y="182"/>
                    <a:pt x="187" y="202"/>
                    <a:pt x="151" y="202"/>
                  </a:cubicBezTo>
                  <a:cubicBezTo>
                    <a:pt x="115" y="202"/>
                    <a:pt x="81" y="179"/>
                    <a:pt x="49" y="132"/>
                  </a:cubicBezTo>
                  <a:cubicBezTo>
                    <a:pt x="16" y="86"/>
                    <a:pt x="0" y="52"/>
                    <a:pt x="0" y="31"/>
                  </a:cubicBezTo>
                  <a:cubicBezTo>
                    <a:pt x="0" y="10"/>
                    <a:pt x="15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379" y="1078"/>
              <a:ext cx="1642" cy="10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2" h="1090">
                  <a:moveTo>
                    <a:pt x="900" y="0"/>
                  </a:moveTo>
                  <a:cubicBezTo>
                    <a:pt x="916" y="0"/>
                    <a:pt x="945" y="13"/>
                    <a:pt x="986" y="40"/>
                  </a:cubicBezTo>
                  <a:cubicBezTo>
                    <a:pt x="1027" y="67"/>
                    <a:pt x="1048" y="88"/>
                    <a:pt x="1048" y="103"/>
                  </a:cubicBezTo>
                  <a:cubicBezTo>
                    <a:pt x="1048" y="117"/>
                    <a:pt x="1039" y="129"/>
                    <a:pt x="1023" y="137"/>
                  </a:cubicBezTo>
                  <a:cubicBezTo>
                    <a:pt x="1006" y="145"/>
                    <a:pt x="952" y="162"/>
                    <a:pt x="859" y="186"/>
                  </a:cubicBezTo>
                  <a:cubicBezTo>
                    <a:pt x="783" y="206"/>
                    <a:pt x="738" y="216"/>
                    <a:pt x="721" y="217"/>
                  </a:cubicBezTo>
                  <a:lnTo>
                    <a:pt x="718" y="217"/>
                  </a:lnTo>
                  <a:lnTo>
                    <a:pt x="715" y="216"/>
                  </a:lnTo>
                  <a:cubicBezTo>
                    <a:pt x="715" y="217"/>
                    <a:pt x="716" y="217"/>
                    <a:pt x="718" y="217"/>
                  </a:cubicBezTo>
                  <a:lnTo>
                    <a:pt x="718" y="217"/>
                  </a:lnTo>
                  <a:lnTo>
                    <a:pt x="722" y="218"/>
                  </a:lnTo>
                  <a:cubicBezTo>
                    <a:pt x="757" y="228"/>
                    <a:pt x="775" y="247"/>
                    <a:pt x="775" y="275"/>
                  </a:cubicBezTo>
                  <a:cubicBezTo>
                    <a:pt x="775" y="287"/>
                    <a:pt x="772" y="299"/>
                    <a:pt x="768" y="309"/>
                  </a:cubicBezTo>
                  <a:cubicBezTo>
                    <a:pt x="763" y="320"/>
                    <a:pt x="757" y="328"/>
                    <a:pt x="750" y="333"/>
                  </a:cubicBezTo>
                  <a:cubicBezTo>
                    <a:pt x="845" y="303"/>
                    <a:pt x="909" y="288"/>
                    <a:pt x="943" y="288"/>
                  </a:cubicBezTo>
                  <a:cubicBezTo>
                    <a:pt x="978" y="288"/>
                    <a:pt x="1009" y="292"/>
                    <a:pt x="1038" y="301"/>
                  </a:cubicBezTo>
                  <a:cubicBezTo>
                    <a:pt x="1067" y="310"/>
                    <a:pt x="1082" y="322"/>
                    <a:pt x="1082" y="339"/>
                  </a:cubicBezTo>
                  <a:cubicBezTo>
                    <a:pt x="1082" y="372"/>
                    <a:pt x="967" y="409"/>
                    <a:pt x="739" y="450"/>
                  </a:cubicBezTo>
                  <a:cubicBezTo>
                    <a:pt x="735" y="476"/>
                    <a:pt x="732" y="513"/>
                    <a:pt x="730" y="561"/>
                  </a:cubicBezTo>
                  <a:cubicBezTo>
                    <a:pt x="889" y="526"/>
                    <a:pt x="995" y="501"/>
                    <a:pt x="1049" y="484"/>
                  </a:cubicBezTo>
                  <a:cubicBezTo>
                    <a:pt x="1076" y="476"/>
                    <a:pt x="1105" y="472"/>
                    <a:pt x="1136" y="472"/>
                  </a:cubicBezTo>
                  <a:cubicBezTo>
                    <a:pt x="1167" y="472"/>
                    <a:pt x="1199" y="481"/>
                    <a:pt x="1230" y="497"/>
                  </a:cubicBezTo>
                  <a:cubicBezTo>
                    <a:pt x="1262" y="514"/>
                    <a:pt x="1277" y="532"/>
                    <a:pt x="1277" y="552"/>
                  </a:cubicBezTo>
                  <a:cubicBezTo>
                    <a:pt x="1277" y="586"/>
                    <a:pt x="1232" y="606"/>
                    <a:pt x="1143" y="612"/>
                  </a:cubicBezTo>
                  <a:cubicBezTo>
                    <a:pt x="1013" y="619"/>
                    <a:pt x="877" y="637"/>
                    <a:pt x="735" y="665"/>
                  </a:cubicBezTo>
                  <a:cubicBezTo>
                    <a:pt x="741" y="792"/>
                    <a:pt x="777" y="870"/>
                    <a:pt x="843" y="898"/>
                  </a:cubicBezTo>
                  <a:cubicBezTo>
                    <a:pt x="908" y="927"/>
                    <a:pt x="996" y="941"/>
                    <a:pt x="1106" y="941"/>
                  </a:cubicBezTo>
                  <a:cubicBezTo>
                    <a:pt x="1216" y="941"/>
                    <a:pt x="1298" y="930"/>
                    <a:pt x="1353" y="909"/>
                  </a:cubicBezTo>
                  <a:cubicBezTo>
                    <a:pt x="1407" y="888"/>
                    <a:pt x="1445" y="860"/>
                    <a:pt x="1466" y="827"/>
                  </a:cubicBezTo>
                  <a:cubicBezTo>
                    <a:pt x="1487" y="794"/>
                    <a:pt x="1506" y="734"/>
                    <a:pt x="1524" y="646"/>
                  </a:cubicBezTo>
                  <a:cubicBezTo>
                    <a:pt x="1531" y="602"/>
                    <a:pt x="1545" y="580"/>
                    <a:pt x="1565" y="580"/>
                  </a:cubicBezTo>
                  <a:cubicBezTo>
                    <a:pt x="1586" y="580"/>
                    <a:pt x="1597" y="598"/>
                    <a:pt x="1599" y="634"/>
                  </a:cubicBezTo>
                  <a:cubicBezTo>
                    <a:pt x="1606" y="752"/>
                    <a:pt x="1617" y="828"/>
                    <a:pt x="1630" y="863"/>
                  </a:cubicBezTo>
                  <a:cubicBezTo>
                    <a:pt x="1638" y="883"/>
                    <a:pt x="1642" y="899"/>
                    <a:pt x="1642" y="911"/>
                  </a:cubicBezTo>
                  <a:cubicBezTo>
                    <a:pt x="1642" y="944"/>
                    <a:pt x="1624" y="972"/>
                    <a:pt x="1588" y="996"/>
                  </a:cubicBezTo>
                  <a:cubicBezTo>
                    <a:pt x="1552" y="1019"/>
                    <a:pt x="1490" y="1041"/>
                    <a:pt x="1403" y="1060"/>
                  </a:cubicBezTo>
                  <a:cubicBezTo>
                    <a:pt x="1315" y="1080"/>
                    <a:pt x="1229" y="1090"/>
                    <a:pt x="1143" y="1090"/>
                  </a:cubicBezTo>
                  <a:cubicBezTo>
                    <a:pt x="986" y="1090"/>
                    <a:pt x="861" y="1067"/>
                    <a:pt x="767" y="1022"/>
                  </a:cubicBezTo>
                  <a:cubicBezTo>
                    <a:pt x="672" y="976"/>
                    <a:pt x="623" y="863"/>
                    <a:pt x="620" y="684"/>
                  </a:cubicBezTo>
                  <a:cubicBezTo>
                    <a:pt x="487" y="712"/>
                    <a:pt x="355" y="743"/>
                    <a:pt x="225" y="778"/>
                  </a:cubicBezTo>
                  <a:cubicBezTo>
                    <a:pt x="195" y="786"/>
                    <a:pt x="170" y="791"/>
                    <a:pt x="149" y="791"/>
                  </a:cubicBezTo>
                  <a:cubicBezTo>
                    <a:pt x="127" y="791"/>
                    <a:pt x="97" y="778"/>
                    <a:pt x="58" y="754"/>
                  </a:cubicBezTo>
                  <a:cubicBezTo>
                    <a:pt x="19" y="729"/>
                    <a:pt x="0" y="708"/>
                    <a:pt x="0" y="690"/>
                  </a:cubicBezTo>
                  <a:cubicBezTo>
                    <a:pt x="0" y="673"/>
                    <a:pt x="23" y="662"/>
                    <a:pt x="70" y="657"/>
                  </a:cubicBezTo>
                  <a:cubicBezTo>
                    <a:pt x="205" y="646"/>
                    <a:pt x="388" y="619"/>
                    <a:pt x="617" y="577"/>
                  </a:cubicBezTo>
                  <a:cubicBezTo>
                    <a:pt x="617" y="523"/>
                    <a:pt x="619" y="486"/>
                    <a:pt x="621" y="467"/>
                  </a:cubicBezTo>
                  <a:cubicBezTo>
                    <a:pt x="535" y="488"/>
                    <a:pt x="479" y="499"/>
                    <a:pt x="451" y="499"/>
                  </a:cubicBezTo>
                  <a:cubicBezTo>
                    <a:pt x="424" y="499"/>
                    <a:pt x="396" y="493"/>
                    <a:pt x="366" y="482"/>
                  </a:cubicBezTo>
                  <a:cubicBezTo>
                    <a:pt x="337" y="471"/>
                    <a:pt x="322" y="454"/>
                    <a:pt x="322" y="434"/>
                  </a:cubicBezTo>
                  <a:cubicBezTo>
                    <a:pt x="322" y="413"/>
                    <a:pt x="340" y="401"/>
                    <a:pt x="377" y="399"/>
                  </a:cubicBezTo>
                  <a:cubicBezTo>
                    <a:pt x="429" y="398"/>
                    <a:pt x="512" y="384"/>
                    <a:pt x="624" y="358"/>
                  </a:cubicBezTo>
                  <a:cubicBezTo>
                    <a:pt x="627" y="297"/>
                    <a:pt x="625" y="260"/>
                    <a:pt x="619" y="247"/>
                  </a:cubicBezTo>
                  <a:cubicBezTo>
                    <a:pt x="509" y="272"/>
                    <a:pt x="429" y="285"/>
                    <a:pt x="379" y="285"/>
                  </a:cubicBezTo>
                  <a:cubicBezTo>
                    <a:pt x="328" y="285"/>
                    <a:pt x="303" y="274"/>
                    <a:pt x="303" y="254"/>
                  </a:cubicBezTo>
                  <a:cubicBezTo>
                    <a:pt x="303" y="234"/>
                    <a:pt x="324" y="219"/>
                    <a:pt x="367" y="210"/>
                  </a:cubicBezTo>
                  <a:cubicBezTo>
                    <a:pt x="491" y="181"/>
                    <a:pt x="601" y="150"/>
                    <a:pt x="695" y="116"/>
                  </a:cubicBezTo>
                  <a:cubicBezTo>
                    <a:pt x="789" y="82"/>
                    <a:pt x="843" y="55"/>
                    <a:pt x="856" y="33"/>
                  </a:cubicBezTo>
                  <a:cubicBezTo>
                    <a:pt x="869" y="11"/>
                    <a:pt x="884" y="0"/>
                    <a:pt x="900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060190" y="2121535"/>
            <a:ext cx="1244600" cy="1159510"/>
            <a:chOff x="5796" y="3983"/>
            <a:chExt cx="1710" cy="1544"/>
          </a:xfrm>
        </p:grpSpPr>
        <p:sp>
          <p:nvSpPr>
            <p:cNvPr id="46" name="文本框 45"/>
            <p:cNvSpPr txBox="1"/>
            <p:nvPr/>
          </p:nvSpPr>
          <p:spPr>
            <a:xfrm>
              <a:off x="5796" y="3983"/>
              <a:ext cx="732" cy="154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2" h="1545">
                  <a:moveTo>
                    <a:pt x="525" y="1283"/>
                  </a:moveTo>
                  <a:lnTo>
                    <a:pt x="525" y="1368"/>
                  </a:lnTo>
                  <a:lnTo>
                    <a:pt x="526" y="1369"/>
                  </a:lnTo>
                  <a:lnTo>
                    <a:pt x="518" y="1362"/>
                  </a:lnTo>
                  <a:cubicBezTo>
                    <a:pt x="514" y="1357"/>
                    <a:pt x="510" y="1352"/>
                    <a:pt x="506" y="1347"/>
                  </a:cubicBezTo>
                  <a:lnTo>
                    <a:pt x="505" y="1344"/>
                  </a:lnTo>
                  <a:lnTo>
                    <a:pt x="506" y="1334"/>
                  </a:lnTo>
                  <a:cubicBezTo>
                    <a:pt x="506" y="1321"/>
                    <a:pt x="507" y="1308"/>
                    <a:pt x="508" y="1294"/>
                  </a:cubicBezTo>
                  <a:lnTo>
                    <a:pt x="508" y="1290"/>
                  </a:lnTo>
                  <a:lnTo>
                    <a:pt x="511" y="1288"/>
                  </a:lnTo>
                  <a:cubicBezTo>
                    <a:pt x="515" y="1286"/>
                    <a:pt x="519" y="1284"/>
                    <a:pt x="524" y="1283"/>
                  </a:cubicBezTo>
                  <a:lnTo>
                    <a:pt x="525" y="1283"/>
                  </a:lnTo>
                  <a:close/>
                  <a:moveTo>
                    <a:pt x="558" y="0"/>
                  </a:moveTo>
                  <a:cubicBezTo>
                    <a:pt x="586" y="0"/>
                    <a:pt x="622" y="18"/>
                    <a:pt x="666" y="53"/>
                  </a:cubicBezTo>
                  <a:cubicBezTo>
                    <a:pt x="710" y="89"/>
                    <a:pt x="732" y="116"/>
                    <a:pt x="732" y="135"/>
                  </a:cubicBezTo>
                  <a:cubicBezTo>
                    <a:pt x="732" y="153"/>
                    <a:pt x="725" y="169"/>
                    <a:pt x="711" y="181"/>
                  </a:cubicBezTo>
                  <a:cubicBezTo>
                    <a:pt x="698" y="193"/>
                    <a:pt x="682" y="211"/>
                    <a:pt x="664" y="236"/>
                  </a:cubicBezTo>
                  <a:cubicBezTo>
                    <a:pt x="646" y="260"/>
                    <a:pt x="633" y="280"/>
                    <a:pt x="626" y="294"/>
                  </a:cubicBezTo>
                  <a:cubicBezTo>
                    <a:pt x="561" y="413"/>
                    <a:pt x="504" y="504"/>
                    <a:pt x="455" y="565"/>
                  </a:cubicBezTo>
                  <a:cubicBezTo>
                    <a:pt x="481" y="587"/>
                    <a:pt x="499" y="608"/>
                    <a:pt x="510" y="628"/>
                  </a:cubicBezTo>
                  <a:cubicBezTo>
                    <a:pt x="521" y="647"/>
                    <a:pt x="526" y="668"/>
                    <a:pt x="526" y="690"/>
                  </a:cubicBezTo>
                  <a:lnTo>
                    <a:pt x="511" y="1217"/>
                  </a:lnTo>
                  <a:cubicBezTo>
                    <a:pt x="510" y="1239"/>
                    <a:pt x="510" y="1260"/>
                    <a:pt x="509" y="1279"/>
                  </a:cubicBezTo>
                  <a:lnTo>
                    <a:pt x="508" y="1290"/>
                  </a:lnTo>
                  <a:lnTo>
                    <a:pt x="508" y="1291"/>
                  </a:lnTo>
                  <a:cubicBezTo>
                    <a:pt x="501" y="1296"/>
                    <a:pt x="497" y="1304"/>
                    <a:pt x="497" y="1314"/>
                  </a:cubicBezTo>
                  <a:cubicBezTo>
                    <a:pt x="497" y="1322"/>
                    <a:pt x="499" y="1331"/>
                    <a:pt x="502" y="1339"/>
                  </a:cubicBezTo>
                  <a:lnTo>
                    <a:pt x="505" y="1344"/>
                  </a:lnTo>
                  <a:lnTo>
                    <a:pt x="505" y="1347"/>
                  </a:lnTo>
                  <a:cubicBezTo>
                    <a:pt x="502" y="1376"/>
                    <a:pt x="500" y="1400"/>
                    <a:pt x="497" y="1422"/>
                  </a:cubicBezTo>
                  <a:cubicBezTo>
                    <a:pt x="490" y="1470"/>
                    <a:pt x="482" y="1499"/>
                    <a:pt x="475" y="1511"/>
                  </a:cubicBezTo>
                  <a:cubicBezTo>
                    <a:pt x="467" y="1522"/>
                    <a:pt x="460" y="1530"/>
                    <a:pt x="453" y="1536"/>
                  </a:cubicBezTo>
                  <a:cubicBezTo>
                    <a:pt x="446" y="1542"/>
                    <a:pt x="437" y="1545"/>
                    <a:pt x="427" y="1545"/>
                  </a:cubicBezTo>
                  <a:cubicBezTo>
                    <a:pt x="404" y="1545"/>
                    <a:pt x="384" y="1520"/>
                    <a:pt x="367" y="1468"/>
                  </a:cubicBezTo>
                  <a:cubicBezTo>
                    <a:pt x="349" y="1417"/>
                    <a:pt x="341" y="1375"/>
                    <a:pt x="341" y="1342"/>
                  </a:cubicBezTo>
                  <a:cubicBezTo>
                    <a:pt x="341" y="1309"/>
                    <a:pt x="346" y="1279"/>
                    <a:pt x="357" y="1252"/>
                  </a:cubicBezTo>
                  <a:cubicBezTo>
                    <a:pt x="368" y="1225"/>
                    <a:pt x="377" y="1162"/>
                    <a:pt x="384" y="1063"/>
                  </a:cubicBezTo>
                  <a:cubicBezTo>
                    <a:pt x="391" y="963"/>
                    <a:pt x="395" y="875"/>
                    <a:pt x="395" y="799"/>
                  </a:cubicBezTo>
                  <a:cubicBezTo>
                    <a:pt x="395" y="723"/>
                    <a:pt x="393" y="668"/>
                    <a:pt x="390" y="635"/>
                  </a:cubicBezTo>
                  <a:cubicBezTo>
                    <a:pt x="325" y="738"/>
                    <a:pt x="255" y="818"/>
                    <a:pt x="179" y="875"/>
                  </a:cubicBezTo>
                  <a:cubicBezTo>
                    <a:pt x="104" y="932"/>
                    <a:pt x="54" y="960"/>
                    <a:pt x="30" y="960"/>
                  </a:cubicBezTo>
                  <a:cubicBezTo>
                    <a:pt x="10" y="960"/>
                    <a:pt x="0" y="952"/>
                    <a:pt x="0" y="935"/>
                  </a:cubicBezTo>
                  <a:cubicBezTo>
                    <a:pt x="0" y="919"/>
                    <a:pt x="9" y="902"/>
                    <a:pt x="26" y="884"/>
                  </a:cubicBezTo>
                  <a:cubicBezTo>
                    <a:pt x="135" y="779"/>
                    <a:pt x="228" y="668"/>
                    <a:pt x="304" y="551"/>
                  </a:cubicBezTo>
                  <a:cubicBezTo>
                    <a:pt x="381" y="433"/>
                    <a:pt x="438" y="329"/>
                    <a:pt x="474" y="237"/>
                  </a:cubicBezTo>
                  <a:cubicBezTo>
                    <a:pt x="511" y="146"/>
                    <a:pt x="526" y="92"/>
                    <a:pt x="520" y="73"/>
                  </a:cubicBezTo>
                  <a:cubicBezTo>
                    <a:pt x="517" y="65"/>
                    <a:pt x="516" y="56"/>
                    <a:pt x="516" y="47"/>
                  </a:cubicBezTo>
                  <a:cubicBezTo>
                    <a:pt x="516" y="16"/>
                    <a:pt x="530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292" y="4058"/>
              <a:ext cx="1215" cy="13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5" h="1354">
                  <a:moveTo>
                    <a:pt x="891" y="299"/>
                  </a:moveTo>
                  <a:cubicBezTo>
                    <a:pt x="928" y="299"/>
                    <a:pt x="963" y="306"/>
                    <a:pt x="996" y="321"/>
                  </a:cubicBezTo>
                  <a:cubicBezTo>
                    <a:pt x="1029" y="335"/>
                    <a:pt x="1046" y="353"/>
                    <a:pt x="1046" y="376"/>
                  </a:cubicBezTo>
                  <a:cubicBezTo>
                    <a:pt x="1046" y="398"/>
                    <a:pt x="1036" y="412"/>
                    <a:pt x="1017" y="418"/>
                  </a:cubicBezTo>
                  <a:cubicBezTo>
                    <a:pt x="999" y="423"/>
                    <a:pt x="933" y="435"/>
                    <a:pt x="821" y="453"/>
                  </a:cubicBezTo>
                  <a:lnTo>
                    <a:pt x="613" y="480"/>
                  </a:lnTo>
                  <a:cubicBezTo>
                    <a:pt x="652" y="490"/>
                    <a:pt x="671" y="513"/>
                    <a:pt x="671" y="550"/>
                  </a:cubicBezTo>
                  <a:cubicBezTo>
                    <a:pt x="671" y="565"/>
                    <a:pt x="668" y="586"/>
                    <a:pt x="661" y="611"/>
                  </a:cubicBezTo>
                  <a:cubicBezTo>
                    <a:pt x="655" y="637"/>
                    <a:pt x="651" y="678"/>
                    <a:pt x="648" y="734"/>
                  </a:cubicBezTo>
                  <a:cubicBezTo>
                    <a:pt x="724" y="714"/>
                    <a:pt x="779" y="704"/>
                    <a:pt x="813" y="704"/>
                  </a:cubicBezTo>
                  <a:cubicBezTo>
                    <a:pt x="847" y="704"/>
                    <a:pt x="877" y="712"/>
                    <a:pt x="903" y="728"/>
                  </a:cubicBezTo>
                  <a:cubicBezTo>
                    <a:pt x="929" y="744"/>
                    <a:pt x="942" y="762"/>
                    <a:pt x="942" y="781"/>
                  </a:cubicBezTo>
                  <a:cubicBezTo>
                    <a:pt x="942" y="811"/>
                    <a:pt x="914" y="830"/>
                    <a:pt x="859" y="839"/>
                  </a:cubicBezTo>
                  <a:lnTo>
                    <a:pt x="644" y="871"/>
                  </a:lnTo>
                  <a:lnTo>
                    <a:pt x="635" y="1159"/>
                  </a:lnTo>
                  <a:cubicBezTo>
                    <a:pt x="842" y="1128"/>
                    <a:pt x="969" y="1112"/>
                    <a:pt x="1016" y="1112"/>
                  </a:cubicBezTo>
                  <a:cubicBezTo>
                    <a:pt x="1063" y="1112"/>
                    <a:pt x="1108" y="1127"/>
                    <a:pt x="1151" y="1158"/>
                  </a:cubicBezTo>
                  <a:cubicBezTo>
                    <a:pt x="1193" y="1188"/>
                    <a:pt x="1215" y="1214"/>
                    <a:pt x="1215" y="1237"/>
                  </a:cubicBezTo>
                  <a:cubicBezTo>
                    <a:pt x="1215" y="1274"/>
                    <a:pt x="1180" y="1293"/>
                    <a:pt x="1110" y="1293"/>
                  </a:cubicBezTo>
                  <a:cubicBezTo>
                    <a:pt x="1096" y="1293"/>
                    <a:pt x="1081" y="1293"/>
                    <a:pt x="1065" y="1291"/>
                  </a:cubicBezTo>
                  <a:cubicBezTo>
                    <a:pt x="959" y="1279"/>
                    <a:pt x="836" y="1273"/>
                    <a:pt x="696" y="1273"/>
                  </a:cubicBezTo>
                  <a:cubicBezTo>
                    <a:pt x="649" y="1273"/>
                    <a:pt x="610" y="1274"/>
                    <a:pt x="579" y="1275"/>
                  </a:cubicBezTo>
                  <a:cubicBezTo>
                    <a:pt x="548" y="1277"/>
                    <a:pt x="487" y="1286"/>
                    <a:pt x="395" y="1301"/>
                  </a:cubicBezTo>
                  <a:cubicBezTo>
                    <a:pt x="302" y="1316"/>
                    <a:pt x="236" y="1328"/>
                    <a:pt x="197" y="1338"/>
                  </a:cubicBezTo>
                  <a:cubicBezTo>
                    <a:pt x="157" y="1348"/>
                    <a:pt x="125" y="1354"/>
                    <a:pt x="100" y="1354"/>
                  </a:cubicBezTo>
                  <a:cubicBezTo>
                    <a:pt x="75" y="1354"/>
                    <a:pt x="50" y="1344"/>
                    <a:pt x="25" y="1325"/>
                  </a:cubicBezTo>
                  <a:lnTo>
                    <a:pt x="23" y="1324"/>
                  </a:lnTo>
                  <a:lnTo>
                    <a:pt x="0" y="1297"/>
                  </a:lnTo>
                  <a:lnTo>
                    <a:pt x="9" y="1234"/>
                  </a:lnTo>
                  <a:lnTo>
                    <a:pt x="9" y="1234"/>
                  </a:lnTo>
                  <a:cubicBezTo>
                    <a:pt x="18" y="1231"/>
                    <a:pt x="30" y="1229"/>
                    <a:pt x="45" y="1229"/>
                  </a:cubicBezTo>
                  <a:cubicBezTo>
                    <a:pt x="83" y="1229"/>
                    <a:pt x="237" y="1211"/>
                    <a:pt x="504" y="1175"/>
                  </a:cubicBezTo>
                  <a:lnTo>
                    <a:pt x="504" y="891"/>
                  </a:lnTo>
                  <a:cubicBezTo>
                    <a:pt x="431" y="904"/>
                    <a:pt x="378" y="911"/>
                    <a:pt x="346" y="911"/>
                  </a:cubicBezTo>
                  <a:cubicBezTo>
                    <a:pt x="314" y="911"/>
                    <a:pt x="285" y="904"/>
                    <a:pt x="258" y="891"/>
                  </a:cubicBezTo>
                  <a:cubicBezTo>
                    <a:pt x="231" y="877"/>
                    <a:pt x="218" y="861"/>
                    <a:pt x="218" y="844"/>
                  </a:cubicBezTo>
                  <a:cubicBezTo>
                    <a:pt x="218" y="826"/>
                    <a:pt x="240" y="814"/>
                    <a:pt x="285" y="807"/>
                  </a:cubicBezTo>
                  <a:lnTo>
                    <a:pt x="504" y="762"/>
                  </a:lnTo>
                  <a:cubicBezTo>
                    <a:pt x="503" y="621"/>
                    <a:pt x="496" y="534"/>
                    <a:pt x="484" y="503"/>
                  </a:cubicBezTo>
                  <a:cubicBezTo>
                    <a:pt x="374" y="520"/>
                    <a:pt x="301" y="529"/>
                    <a:pt x="266" y="529"/>
                  </a:cubicBezTo>
                  <a:cubicBezTo>
                    <a:pt x="232" y="529"/>
                    <a:pt x="201" y="525"/>
                    <a:pt x="176" y="515"/>
                  </a:cubicBezTo>
                  <a:cubicBezTo>
                    <a:pt x="150" y="506"/>
                    <a:pt x="137" y="492"/>
                    <a:pt x="137" y="473"/>
                  </a:cubicBezTo>
                  <a:cubicBezTo>
                    <a:pt x="137" y="454"/>
                    <a:pt x="161" y="441"/>
                    <a:pt x="208" y="435"/>
                  </a:cubicBezTo>
                  <a:lnTo>
                    <a:pt x="405" y="395"/>
                  </a:lnTo>
                  <a:cubicBezTo>
                    <a:pt x="527" y="369"/>
                    <a:pt x="600" y="352"/>
                    <a:pt x="624" y="346"/>
                  </a:cubicBezTo>
                  <a:cubicBezTo>
                    <a:pt x="765" y="315"/>
                    <a:pt x="854" y="299"/>
                    <a:pt x="891" y="299"/>
                  </a:cubicBezTo>
                  <a:close/>
                  <a:moveTo>
                    <a:pt x="465" y="0"/>
                  </a:moveTo>
                  <a:cubicBezTo>
                    <a:pt x="504" y="0"/>
                    <a:pt x="558" y="14"/>
                    <a:pt x="628" y="43"/>
                  </a:cubicBezTo>
                  <a:cubicBezTo>
                    <a:pt x="698" y="71"/>
                    <a:pt x="733" y="116"/>
                    <a:pt x="733" y="177"/>
                  </a:cubicBezTo>
                  <a:cubicBezTo>
                    <a:pt x="733" y="205"/>
                    <a:pt x="726" y="232"/>
                    <a:pt x="712" y="257"/>
                  </a:cubicBezTo>
                  <a:cubicBezTo>
                    <a:pt x="698" y="281"/>
                    <a:pt x="678" y="294"/>
                    <a:pt x="653" y="294"/>
                  </a:cubicBezTo>
                  <a:cubicBezTo>
                    <a:pt x="627" y="294"/>
                    <a:pt x="599" y="278"/>
                    <a:pt x="567" y="247"/>
                  </a:cubicBezTo>
                  <a:cubicBezTo>
                    <a:pt x="536" y="216"/>
                    <a:pt x="504" y="176"/>
                    <a:pt x="470" y="130"/>
                  </a:cubicBezTo>
                  <a:cubicBezTo>
                    <a:pt x="436" y="83"/>
                    <a:pt x="419" y="52"/>
                    <a:pt x="419" y="38"/>
                  </a:cubicBezTo>
                  <a:cubicBezTo>
                    <a:pt x="419" y="13"/>
                    <a:pt x="434" y="0"/>
                    <a:pt x="46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57650" y="4732655"/>
            <a:ext cx="1299210" cy="1154430"/>
            <a:chOff x="10467" y="3933"/>
            <a:chExt cx="1731" cy="1538"/>
          </a:xfrm>
        </p:grpSpPr>
        <p:sp>
          <p:nvSpPr>
            <p:cNvPr id="50" name="文本框 49"/>
            <p:cNvSpPr txBox="1"/>
            <p:nvPr/>
          </p:nvSpPr>
          <p:spPr>
            <a:xfrm>
              <a:off x="10467" y="3933"/>
              <a:ext cx="807" cy="15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7" h="1538">
                  <a:moveTo>
                    <a:pt x="581" y="1236"/>
                  </a:moveTo>
                  <a:lnTo>
                    <a:pt x="572" y="1297"/>
                  </a:lnTo>
                  <a:lnTo>
                    <a:pt x="567" y="1290"/>
                  </a:lnTo>
                  <a:cubicBezTo>
                    <a:pt x="563" y="1282"/>
                    <a:pt x="561" y="1275"/>
                    <a:pt x="561" y="1269"/>
                  </a:cubicBezTo>
                  <a:cubicBezTo>
                    <a:pt x="561" y="1253"/>
                    <a:pt x="567" y="1242"/>
                    <a:pt x="578" y="1237"/>
                  </a:cubicBezTo>
                  <a:lnTo>
                    <a:pt x="581" y="1236"/>
                  </a:lnTo>
                  <a:close/>
                  <a:moveTo>
                    <a:pt x="807" y="480"/>
                  </a:moveTo>
                  <a:lnTo>
                    <a:pt x="792" y="534"/>
                  </a:lnTo>
                  <a:lnTo>
                    <a:pt x="790" y="532"/>
                  </a:lnTo>
                  <a:cubicBezTo>
                    <a:pt x="783" y="524"/>
                    <a:pt x="779" y="516"/>
                    <a:pt x="779" y="507"/>
                  </a:cubicBezTo>
                  <a:cubicBezTo>
                    <a:pt x="779" y="496"/>
                    <a:pt x="788" y="487"/>
                    <a:pt x="806" y="481"/>
                  </a:cubicBezTo>
                  <a:lnTo>
                    <a:pt x="807" y="480"/>
                  </a:lnTo>
                  <a:close/>
                  <a:moveTo>
                    <a:pt x="574" y="397"/>
                  </a:moveTo>
                  <a:cubicBezTo>
                    <a:pt x="601" y="397"/>
                    <a:pt x="634" y="417"/>
                    <a:pt x="672" y="456"/>
                  </a:cubicBezTo>
                  <a:cubicBezTo>
                    <a:pt x="710" y="495"/>
                    <a:pt x="730" y="525"/>
                    <a:pt x="730" y="547"/>
                  </a:cubicBezTo>
                  <a:cubicBezTo>
                    <a:pt x="730" y="569"/>
                    <a:pt x="716" y="590"/>
                    <a:pt x="688" y="608"/>
                  </a:cubicBezTo>
                  <a:cubicBezTo>
                    <a:pt x="661" y="627"/>
                    <a:pt x="606" y="677"/>
                    <a:pt x="525" y="760"/>
                  </a:cubicBezTo>
                  <a:cubicBezTo>
                    <a:pt x="560" y="799"/>
                    <a:pt x="577" y="848"/>
                    <a:pt x="577" y="905"/>
                  </a:cubicBezTo>
                  <a:cubicBezTo>
                    <a:pt x="577" y="908"/>
                    <a:pt x="574" y="980"/>
                    <a:pt x="568" y="1122"/>
                  </a:cubicBezTo>
                  <a:cubicBezTo>
                    <a:pt x="561" y="1264"/>
                    <a:pt x="552" y="1364"/>
                    <a:pt x="541" y="1421"/>
                  </a:cubicBezTo>
                  <a:cubicBezTo>
                    <a:pt x="530" y="1478"/>
                    <a:pt x="518" y="1512"/>
                    <a:pt x="505" y="1522"/>
                  </a:cubicBezTo>
                  <a:cubicBezTo>
                    <a:pt x="492" y="1533"/>
                    <a:pt x="480" y="1538"/>
                    <a:pt x="471" y="1538"/>
                  </a:cubicBezTo>
                  <a:cubicBezTo>
                    <a:pt x="449" y="1538"/>
                    <a:pt x="429" y="1521"/>
                    <a:pt x="411" y="1487"/>
                  </a:cubicBezTo>
                  <a:cubicBezTo>
                    <a:pt x="393" y="1453"/>
                    <a:pt x="384" y="1418"/>
                    <a:pt x="384" y="1383"/>
                  </a:cubicBezTo>
                  <a:cubicBezTo>
                    <a:pt x="384" y="1348"/>
                    <a:pt x="391" y="1312"/>
                    <a:pt x="404" y="1276"/>
                  </a:cubicBezTo>
                  <a:cubicBezTo>
                    <a:pt x="417" y="1239"/>
                    <a:pt x="428" y="1185"/>
                    <a:pt x="436" y="1113"/>
                  </a:cubicBezTo>
                  <a:cubicBezTo>
                    <a:pt x="444" y="1041"/>
                    <a:pt x="448" y="979"/>
                    <a:pt x="448" y="928"/>
                  </a:cubicBezTo>
                  <a:cubicBezTo>
                    <a:pt x="448" y="876"/>
                    <a:pt x="448" y="843"/>
                    <a:pt x="448" y="830"/>
                  </a:cubicBezTo>
                  <a:cubicBezTo>
                    <a:pt x="381" y="916"/>
                    <a:pt x="305" y="989"/>
                    <a:pt x="220" y="1050"/>
                  </a:cubicBezTo>
                  <a:cubicBezTo>
                    <a:pt x="136" y="1110"/>
                    <a:pt x="74" y="1141"/>
                    <a:pt x="34" y="1141"/>
                  </a:cubicBezTo>
                  <a:cubicBezTo>
                    <a:pt x="11" y="1141"/>
                    <a:pt x="0" y="1132"/>
                    <a:pt x="0" y="1113"/>
                  </a:cubicBezTo>
                  <a:cubicBezTo>
                    <a:pt x="0" y="1095"/>
                    <a:pt x="12" y="1078"/>
                    <a:pt x="36" y="1062"/>
                  </a:cubicBezTo>
                  <a:cubicBezTo>
                    <a:pt x="81" y="1026"/>
                    <a:pt x="136" y="977"/>
                    <a:pt x="200" y="916"/>
                  </a:cubicBezTo>
                  <a:cubicBezTo>
                    <a:pt x="265" y="855"/>
                    <a:pt x="314" y="805"/>
                    <a:pt x="349" y="766"/>
                  </a:cubicBezTo>
                  <a:cubicBezTo>
                    <a:pt x="383" y="727"/>
                    <a:pt x="416" y="689"/>
                    <a:pt x="448" y="650"/>
                  </a:cubicBezTo>
                  <a:cubicBezTo>
                    <a:pt x="479" y="611"/>
                    <a:pt x="500" y="581"/>
                    <a:pt x="512" y="561"/>
                  </a:cubicBezTo>
                  <a:cubicBezTo>
                    <a:pt x="523" y="541"/>
                    <a:pt x="531" y="521"/>
                    <a:pt x="534" y="501"/>
                  </a:cubicBezTo>
                  <a:cubicBezTo>
                    <a:pt x="534" y="501"/>
                    <a:pt x="534" y="487"/>
                    <a:pt x="534" y="461"/>
                  </a:cubicBezTo>
                  <a:cubicBezTo>
                    <a:pt x="534" y="418"/>
                    <a:pt x="548" y="397"/>
                    <a:pt x="574" y="397"/>
                  </a:cubicBezTo>
                  <a:close/>
                  <a:moveTo>
                    <a:pt x="598" y="0"/>
                  </a:moveTo>
                  <a:cubicBezTo>
                    <a:pt x="630" y="0"/>
                    <a:pt x="665" y="18"/>
                    <a:pt x="703" y="55"/>
                  </a:cubicBezTo>
                  <a:cubicBezTo>
                    <a:pt x="741" y="91"/>
                    <a:pt x="760" y="121"/>
                    <a:pt x="760" y="143"/>
                  </a:cubicBezTo>
                  <a:cubicBezTo>
                    <a:pt x="760" y="166"/>
                    <a:pt x="747" y="183"/>
                    <a:pt x="723" y="194"/>
                  </a:cubicBezTo>
                  <a:cubicBezTo>
                    <a:pt x="698" y="205"/>
                    <a:pt x="650" y="242"/>
                    <a:pt x="579" y="307"/>
                  </a:cubicBezTo>
                  <a:cubicBezTo>
                    <a:pt x="552" y="331"/>
                    <a:pt x="495" y="372"/>
                    <a:pt x="407" y="431"/>
                  </a:cubicBezTo>
                  <a:cubicBezTo>
                    <a:pt x="320" y="489"/>
                    <a:pt x="260" y="518"/>
                    <a:pt x="228" y="518"/>
                  </a:cubicBezTo>
                  <a:cubicBezTo>
                    <a:pt x="204" y="518"/>
                    <a:pt x="192" y="508"/>
                    <a:pt x="192" y="489"/>
                  </a:cubicBezTo>
                  <a:cubicBezTo>
                    <a:pt x="192" y="470"/>
                    <a:pt x="206" y="451"/>
                    <a:pt x="233" y="433"/>
                  </a:cubicBezTo>
                  <a:cubicBezTo>
                    <a:pt x="260" y="415"/>
                    <a:pt x="302" y="381"/>
                    <a:pt x="359" y="330"/>
                  </a:cubicBezTo>
                  <a:cubicBezTo>
                    <a:pt x="415" y="280"/>
                    <a:pt x="458" y="236"/>
                    <a:pt x="486" y="200"/>
                  </a:cubicBezTo>
                  <a:cubicBezTo>
                    <a:pt x="514" y="163"/>
                    <a:pt x="531" y="138"/>
                    <a:pt x="539" y="125"/>
                  </a:cubicBezTo>
                  <a:cubicBezTo>
                    <a:pt x="546" y="113"/>
                    <a:pt x="550" y="97"/>
                    <a:pt x="550" y="79"/>
                  </a:cubicBezTo>
                  <a:cubicBezTo>
                    <a:pt x="550" y="26"/>
                    <a:pt x="566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1022" y="3933"/>
              <a:ext cx="1176" cy="13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6" h="1354">
                  <a:moveTo>
                    <a:pt x="831" y="350"/>
                  </a:moveTo>
                  <a:cubicBezTo>
                    <a:pt x="868" y="350"/>
                    <a:pt x="902" y="356"/>
                    <a:pt x="935" y="368"/>
                  </a:cubicBezTo>
                  <a:cubicBezTo>
                    <a:pt x="968" y="380"/>
                    <a:pt x="984" y="399"/>
                    <a:pt x="984" y="423"/>
                  </a:cubicBezTo>
                  <a:cubicBezTo>
                    <a:pt x="984" y="447"/>
                    <a:pt x="958" y="465"/>
                    <a:pt x="906" y="477"/>
                  </a:cubicBezTo>
                  <a:cubicBezTo>
                    <a:pt x="854" y="489"/>
                    <a:pt x="750" y="507"/>
                    <a:pt x="594" y="530"/>
                  </a:cubicBezTo>
                  <a:cubicBezTo>
                    <a:pt x="643" y="545"/>
                    <a:pt x="668" y="570"/>
                    <a:pt x="668" y="606"/>
                  </a:cubicBezTo>
                  <a:cubicBezTo>
                    <a:pt x="668" y="618"/>
                    <a:pt x="665" y="632"/>
                    <a:pt x="660" y="650"/>
                  </a:cubicBezTo>
                  <a:cubicBezTo>
                    <a:pt x="655" y="669"/>
                    <a:pt x="650" y="706"/>
                    <a:pt x="645" y="764"/>
                  </a:cubicBezTo>
                  <a:cubicBezTo>
                    <a:pt x="702" y="748"/>
                    <a:pt x="744" y="740"/>
                    <a:pt x="770" y="740"/>
                  </a:cubicBezTo>
                  <a:cubicBezTo>
                    <a:pt x="797" y="740"/>
                    <a:pt x="828" y="745"/>
                    <a:pt x="863" y="755"/>
                  </a:cubicBezTo>
                  <a:cubicBezTo>
                    <a:pt x="898" y="766"/>
                    <a:pt x="916" y="783"/>
                    <a:pt x="916" y="806"/>
                  </a:cubicBezTo>
                  <a:cubicBezTo>
                    <a:pt x="916" y="830"/>
                    <a:pt x="904" y="846"/>
                    <a:pt x="881" y="855"/>
                  </a:cubicBezTo>
                  <a:cubicBezTo>
                    <a:pt x="857" y="863"/>
                    <a:pt x="776" y="878"/>
                    <a:pt x="639" y="898"/>
                  </a:cubicBezTo>
                  <a:lnTo>
                    <a:pt x="630" y="1161"/>
                  </a:lnTo>
                  <a:lnTo>
                    <a:pt x="798" y="1136"/>
                  </a:lnTo>
                  <a:cubicBezTo>
                    <a:pt x="868" y="1125"/>
                    <a:pt x="923" y="1120"/>
                    <a:pt x="965" y="1120"/>
                  </a:cubicBezTo>
                  <a:cubicBezTo>
                    <a:pt x="1006" y="1120"/>
                    <a:pt x="1052" y="1133"/>
                    <a:pt x="1102" y="1161"/>
                  </a:cubicBezTo>
                  <a:cubicBezTo>
                    <a:pt x="1151" y="1188"/>
                    <a:pt x="1176" y="1214"/>
                    <a:pt x="1176" y="1239"/>
                  </a:cubicBezTo>
                  <a:cubicBezTo>
                    <a:pt x="1176" y="1264"/>
                    <a:pt x="1167" y="1283"/>
                    <a:pt x="1148" y="1294"/>
                  </a:cubicBezTo>
                  <a:cubicBezTo>
                    <a:pt x="1130" y="1306"/>
                    <a:pt x="1109" y="1312"/>
                    <a:pt x="1087" y="1312"/>
                  </a:cubicBezTo>
                  <a:cubicBezTo>
                    <a:pt x="1064" y="1312"/>
                    <a:pt x="1043" y="1310"/>
                    <a:pt x="1024" y="1305"/>
                  </a:cubicBezTo>
                  <a:cubicBezTo>
                    <a:pt x="944" y="1289"/>
                    <a:pt x="835" y="1280"/>
                    <a:pt x="697" y="1280"/>
                  </a:cubicBezTo>
                  <a:cubicBezTo>
                    <a:pt x="627" y="1280"/>
                    <a:pt x="576" y="1282"/>
                    <a:pt x="543" y="1285"/>
                  </a:cubicBezTo>
                  <a:cubicBezTo>
                    <a:pt x="511" y="1288"/>
                    <a:pt x="453" y="1296"/>
                    <a:pt x="372" y="1308"/>
                  </a:cubicBezTo>
                  <a:cubicBezTo>
                    <a:pt x="290" y="1321"/>
                    <a:pt x="233" y="1332"/>
                    <a:pt x="199" y="1340"/>
                  </a:cubicBezTo>
                  <a:cubicBezTo>
                    <a:pt x="165" y="1349"/>
                    <a:pt x="136" y="1354"/>
                    <a:pt x="111" y="1354"/>
                  </a:cubicBezTo>
                  <a:cubicBezTo>
                    <a:pt x="87" y="1354"/>
                    <a:pt x="59" y="1343"/>
                    <a:pt x="28" y="1322"/>
                  </a:cubicBezTo>
                  <a:lnTo>
                    <a:pt x="19" y="1315"/>
                  </a:lnTo>
                  <a:lnTo>
                    <a:pt x="0" y="1249"/>
                  </a:lnTo>
                  <a:lnTo>
                    <a:pt x="3" y="1230"/>
                  </a:lnTo>
                  <a:lnTo>
                    <a:pt x="4" y="1229"/>
                  </a:lnTo>
                  <a:cubicBezTo>
                    <a:pt x="19" y="1225"/>
                    <a:pt x="44" y="1223"/>
                    <a:pt x="77" y="1223"/>
                  </a:cubicBezTo>
                  <a:cubicBezTo>
                    <a:pt x="140" y="1223"/>
                    <a:pt x="280" y="1208"/>
                    <a:pt x="497" y="1177"/>
                  </a:cubicBezTo>
                  <a:lnTo>
                    <a:pt x="501" y="917"/>
                  </a:lnTo>
                  <a:cubicBezTo>
                    <a:pt x="419" y="931"/>
                    <a:pt x="361" y="938"/>
                    <a:pt x="328" y="938"/>
                  </a:cubicBezTo>
                  <a:cubicBezTo>
                    <a:pt x="295" y="938"/>
                    <a:pt x="264" y="931"/>
                    <a:pt x="237" y="918"/>
                  </a:cubicBezTo>
                  <a:cubicBezTo>
                    <a:pt x="220" y="910"/>
                    <a:pt x="208" y="901"/>
                    <a:pt x="202" y="891"/>
                  </a:cubicBezTo>
                  <a:lnTo>
                    <a:pt x="198" y="885"/>
                  </a:lnTo>
                  <a:lnTo>
                    <a:pt x="208" y="852"/>
                  </a:lnTo>
                  <a:lnTo>
                    <a:pt x="210" y="851"/>
                  </a:lnTo>
                  <a:cubicBezTo>
                    <a:pt x="221" y="843"/>
                    <a:pt x="241" y="838"/>
                    <a:pt x="268" y="834"/>
                  </a:cubicBezTo>
                  <a:lnTo>
                    <a:pt x="501" y="788"/>
                  </a:lnTo>
                  <a:cubicBezTo>
                    <a:pt x="506" y="671"/>
                    <a:pt x="499" y="592"/>
                    <a:pt x="480" y="552"/>
                  </a:cubicBezTo>
                  <a:cubicBezTo>
                    <a:pt x="413" y="563"/>
                    <a:pt x="364" y="569"/>
                    <a:pt x="332" y="569"/>
                  </a:cubicBezTo>
                  <a:cubicBezTo>
                    <a:pt x="300" y="569"/>
                    <a:pt x="270" y="562"/>
                    <a:pt x="242" y="548"/>
                  </a:cubicBezTo>
                  <a:cubicBezTo>
                    <a:pt x="235" y="545"/>
                    <a:pt x="228" y="541"/>
                    <a:pt x="223" y="538"/>
                  </a:cubicBezTo>
                  <a:lnTo>
                    <a:pt x="220" y="535"/>
                  </a:lnTo>
                  <a:lnTo>
                    <a:pt x="220" y="478"/>
                  </a:lnTo>
                  <a:lnTo>
                    <a:pt x="220" y="478"/>
                  </a:lnTo>
                  <a:lnTo>
                    <a:pt x="221" y="477"/>
                  </a:lnTo>
                  <a:cubicBezTo>
                    <a:pt x="233" y="472"/>
                    <a:pt x="248" y="468"/>
                    <a:pt x="268" y="465"/>
                  </a:cubicBezTo>
                  <a:cubicBezTo>
                    <a:pt x="390" y="446"/>
                    <a:pt x="531" y="416"/>
                    <a:pt x="690" y="374"/>
                  </a:cubicBezTo>
                  <a:cubicBezTo>
                    <a:pt x="747" y="358"/>
                    <a:pt x="794" y="350"/>
                    <a:pt x="831" y="350"/>
                  </a:cubicBezTo>
                  <a:close/>
                  <a:moveTo>
                    <a:pt x="478" y="0"/>
                  </a:moveTo>
                  <a:cubicBezTo>
                    <a:pt x="655" y="0"/>
                    <a:pt x="743" y="61"/>
                    <a:pt x="743" y="183"/>
                  </a:cubicBezTo>
                  <a:cubicBezTo>
                    <a:pt x="743" y="207"/>
                    <a:pt x="737" y="227"/>
                    <a:pt x="724" y="243"/>
                  </a:cubicBezTo>
                  <a:cubicBezTo>
                    <a:pt x="711" y="258"/>
                    <a:pt x="693" y="266"/>
                    <a:pt x="670" y="266"/>
                  </a:cubicBezTo>
                  <a:cubicBezTo>
                    <a:pt x="634" y="266"/>
                    <a:pt x="582" y="232"/>
                    <a:pt x="516" y="164"/>
                  </a:cubicBezTo>
                  <a:cubicBezTo>
                    <a:pt x="449" y="97"/>
                    <a:pt x="416" y="52"/>
                    <a:pt x="416" y="31"/>
                  </a:cubicBezTo>
                  <a:cubicBezTo>
                    <a:pt x="416" y="10"/>
                    <a:pt x="437" y="0"/>
                    <a:pt x="47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021830" y="2088515"/>
            <a:ext cx="1279525" cy="1113790"/>
            <a:chOff x="6035" y="4905"/>
            <a:chExt cx="1836" cy="1598"/>
          </a:xfrm>
        </p:grpSpPr>
        <p:sp>
          <p:nvSpPr>
            <p:cNvPr id="53" name="文本框 52"/>
            <p:cNvSpPr txBox="1"/>
            <p:nvPr/>
          </p:nvSpPr>
          <p:spPr>
            <a:xfrm>
              <a:off x="6611" y="4905"/>
              <a:ext cx="1260" cy="1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0" h="1598">
                  <a:moveTo>
                    <a:pt x="627" y="1147"/>
                  </a:moveTo>
                  <a:cubicBezTo>
                    <a:pt x="614" y="1147"/>
                    <a:pt x="598" y="1149"/>
                    <a:pt x="578" y="1155"/>
                  </a:cubicBezTo>
                  <a:cubicBezTo>
                    <a:pt x="535" y="1168"/>
                    <a:pt x="455" y="1181"/>
                    <a:pt x="338" y="1195"/>
                  </a:cubicBezTo>
                  <a:cubicBezTo>
                    <a:pt x="346" y="1258"/>
                    <a:pt x="357" y="1332"/>
                    <a:pt x="374" y="1417"/>
                  </a:cubicBezTo>
                  <a:cubicBezTo>
                    <a:pt x="494" y="1394"/>
                    <a:pt x="567" y="1380"/>
                    <a:pt x="593" y="1377"/>
                  </a:cubicBezTo>
                  <a:cubicBezTo>
                    <a:pt x="618" y="1374"/>
                    <a:pt x="636" y="1353"/>
                    <a:pt x="647" y="1316"/>
                  </a:cubicBezTo>
                  <a:cubicBezTo>
                    <a:pt x="657" y="1279"/>
                    <a:pt x="662" y="1235"/>
                    <a:pt x="662" y="1186"/>
                  </a:cubicBezTo>
                  <a:cubicBezTo>
                    <a:pt x="662" y="1160"/>
                    <a:pt x="651" y="1147"/>
                    <a:pt x="627" y="1147"/>
                  </a:cubicBezTo>
                  <a:close/>
                  <a:moveTo>
                    <a:pt x="630" y="371"/>
                  </a:moveTo>
                  <a:cubicBezTo>
                    <a:pt x="630" y="371"/>
                    <a:pt x="619" y="375"/>
                    <a:pt x="597" y="382"/>
                  </a:cubicBezTo>
                  <a:cubicBezTo>
                    <a:pt x="574" y="390"/>
                    <a:pt x="549" y="394"/>
                    <a:pt x="521" y="394"/>
                  </a:cubicBezTo>
                  <a:cubicBezTo>
                    <a:pt x="493" y="394"/>
                    <a:pt x="471" y="387"/>
                    <a:pt x="454" y="375"/>
                  </a:cubicBezTo>
                  <a:cubicBezTo>
                    <a:pt x="406" y="461"/>
                    <a:pt x="366" y="517"/>
                    <a:pt x="334" y="544"/>
                  </a:cubicBezTo>
                  <a:cubicBezTo>
                    <a:pt x="374" y="546"/>
                    <a:pt x="431" y="581"/>
                    <a:pt x="506" y="651"/>
                  </a:cubicBezTo>
                  <a:cubicBezTo>
                    <a:pt x="540" y="590"/>
                    <a:pt x="569" y="531"/>
                    <a:pt x="593" y="474"/>
                  </a:cubicBezTo>
                  <a:cubicBezTo>
                    <a:pt x="617" y="418"/>
                    <a:pt x="629" y="386"/>
                    <a:pt x="629" y="380"/>
                  </a:cubicBezTo>
                  <a:cubicBezTo>
                    <a:pt x="629" y="374"/>
                    <a:pt x="629" y="371"/>
                    <a:pt x="630" y="371"/>
                  </a:cubicBezTo>
                  <a:close/>
                  <a:moveTo>
                    <a:pt x="451" y="0"/>
                  </a:moveTo>
                  <a:cubicBezTo>
                    <a:pt x="479" y="0"/>
                    <a:pt x="513" y="12"/>
                    <a:pt x="553" y="37"/>
                  </a:cubicBezTo>
                  <a:cubicBezTo>
                    <a:pt x="593" y="62"/>
                    <a:pt x="613" y="84"/>
                    <a:pt x="613" y="102"/>
                  </a:cubicBezTo>
                  <a:cubicBezTo>
                    <a:pt x="613" y="120"/>
                    <a:pt x="607" y="137"/>
                    <a:pt x="594" y="151"/>
                  </a:cubicBezTo>
                  <a:cubicBezTo>
                    <a:pt x="574" y="174"/>
                    <a:pt x="538" y="224"/>
                    <a:pt x="485" y="301"/>
                  </a:cubicBezTo>
                  <a:cubicBezTo>
                    <a:pt x="515" y="301"/>
                    <a:pt x="565" y="283"/>
                    <a:pt x="634" y="247"/>
                  </a:cubicBezTo>
                  <a:cubicBezTo>
                    <a:pt x="660" y="233"/>
                    <a:pt x="682" y="226"/>
                    <a:pt x="699" y="226"/>
                  </a:cubicBezTo>
                  <a:cubicBezTo>
                    <a:pt x="716" y="226"/>
                    <a:pt x="747" y="241"/>
                    <a:pt x="791" y="271"/>
                  </a:cubicBezTo>
                  <a:cubicBezTo>
                    <a:pt x="836" y="301"/>
                    <a:pt x="858" y="325"/>
                    <a:pt x="858" y="343"/>
                  </a:cubicBezTo>
                  <a:cubicBezTo>
                    <a:pt x="858" y="361"/>
                    <a:pt x="850" y="377"/>
                    <a:pt x="833" y="391"/>
                  </a:cubicBezTo>
                  <a:cubicBezTo>
                    <a:pt x="803" y="417"/>
                    <a:pt x="769" y="461"/>
                    <a:pt x="733" y="523"/>
                  </a:cubicBezTo>
                  <a:cubicBezTo>
                    <a:pt x="696" y="586"/>
                    <a:pt x="650" y="652"/>
                    <a:pt x="596" y="721"/>
                  </a:cubicBezTo>
                  <a:cubicBezTo>
                    <a:pt x="679" y="782"/>
                    <a:pt x="764" y="834"/>
                    <a:pt x="851" y="877"/>
                  </a:cubicBezTo>
                  <a:cubicBezTo>
                    <a:pt x="939" y="921"/>
                    <a:pt x="1053" y="958"/>
                    <a:pt x="1194" y="989"/>
                  </a:cubicBezTo>
                  <a:cubicBezTo>
                    <a:pt x="1238" y="999"/>
                    <a:pt x="1260" y="1014"/>
                    <a:pt x="1260" y="1035"/>
                  </a:cubicBezTo>
                  <a:cubicBezTo>
                    <a:pt x="1260" y="1052"/>
                    <a:pt x="1252" y="1063"/>
                    <a:pt x="1234" y="1069"/>
                  </a:cubicBezTo>
                  <a:cubicBezTo>
                    <a:pt x="1216" y="1075"/>
                    <a:pt x="1173" y="1084"/>
                    <a:pt x="1104" y="1094"/>
                  </a:cubicBezTo>
                  <a:cubicBezTo>
                    <a:pt x="1035" y="1104"/>
                    <a:pt x="982" y="1109"/>
                    <a:pt x="945" y="1109"/>
                  </a:cubicBezTo>
                  <a:cubicBezTo>
                    <a:pt x="883" y="1109"/>
                    <a:pt x="838" y="1094"/>
                    <a:pt x="811" y="1065"/>
                  </a:cubicBezTo>
                  <a:cubicBezTo>
                    <a:pt x="783" y="1035"/>
                    <a:pt x="693" y="947"/>
                    <a:pt x="540" y="800"/>
                  </a:cubicBezTo>
                  <a:cubicBezTo>
                    <a:pt x="455" y="927"/>
                    <a:pt x="359" y="1025"/>
                    <a:pt x="252" y="1094"/>
                  </a:cubicBezTo>
                  <a:lnTo>
                    <a:pt x="234" y="1105"/>
                  </a:lnTo>
                  <a:lnTo>
                    <a:pt x="234" y="1106"/>
                  </a:lnTo>
                  <a:cubicBezTo>
                    <a:pt x="232" y="1106"/>
                    <a:pt x="231" y="1107"/>
                    <a:pt x="231" y="1108"/>
                  </a:cubicBezTo>
                  <a:lnTo>
                    <a:pt x="234" y="1105"/>
                  </a:lnTo>
                  <a:lnTo>
                    <a:pt x="236" y="1105"/>
                  </a:lnTo>
                  <a:cubicBezTo>
                    <a:pt x="241" y="1105"/>
                    <a:pt x="248" y="1107"/>
                    <a:pt x="259" y="1111"/>
                  </a:cubicBezTo>
                  <a:cubicBezTo>
                    <a:pt x="296" y="1113"/>
                    <a:pt x="354" y="1106"/>
                    <a:pt x="432" y="1090"/>
                  </a:cubicBezTo>
                  <a:cubicBezTo>
                    <a:pt x="510" y="1074"/>
                    <a:pt x="575" y="1056"/>
                    <a:pt x="626" y="1037"/>
                  </a:cubicBezTo>
                  <a:cubicBezTo>
                    <a:pt x="645" y="1029"/>
                    <a:pt x="661" y="1026"/>
                    <a:pt x="674" y="1026"/>
                  </a:cubicBezTo>
                  <a:cubicBezTo>
                    <a:pt x="703" y="1026"/>
                    <a:pt x="750" y="1045"/>
                    <a:pt x="815" y="1083"/>
                  </a:cubicBezTo>
                  <a:cubicBezTo>
                    <a:pt x="880" y="1121"/>
                    <a:pt x="912" y="1156"/>
                    <a:pt x="912" y="1188"/>
                  </a:cubicBezTo>
                  <a:cubicBezTo>
                    <a:pt x="912" y="1204"/>
                    <a:pt x="903" y="1219"/>
                    <a:pt x="884" y="1234"/>
                  </a:cubicBezTo>
                  <a:cubicBezTo>
                    <a:pt x="866" y="1248"/>
                    <a:pt x="845" y="1273"/>
                    <a:pt x="821" y="1308"/>
                  </a:cubicBezTo>
                  <a:cubicBezTo>
                    <a:pt x="798" y="1343"/>
                    <a:pt x="786" y="1370"/>
                    <a:pt x="786" y="1387"/>
                  </a:cubicBezTo>
                  <a:cubicBezTo>
                    <a:pt x="786" y="1394"/>
                    <a:pt x="790" y="1401"/>
                    <a:pt x="797" y="1409"/>
                  </a:cubicBezTo>
                  <a:cubicBezTo>
                    <a:pt x="805" y="1418"/>
                    <a:pt x="809" y="1432"/>
                    <a:pt x="809" y="1452"/>
                  </a:cubicBezTo>
                  <a:cubicBezTo>
                    <a:pt x="809" y="1472"/>
                    <a:pt x="794" y="1482"/>
                    <a:pt x="764" y="1482"/>
                  </a:cubicBezTo>
                  <a:cubicBezTo>
                    <a:pt x="734" y="1482"/>
                    <a:pt x="679" y="1486"/>
                    <a:pt x="597" y="1495"/>
                  </a:cubicBezTo>
                  <a:cubicBezTo>
                    <a:pt x="515" y="1505"/>
                    <a:pt x="444" y="1514"/>
                    <a:pt x="384" y="1524"/>
                  </a:cubicBezTo>
                  <a:cubicBezTo>
                    <a:pt x="383" y="1546"/>
                    <a:pt x="379" y="1563"/>
                    <a:pt x="370" y="1577"/>
                  </a:cubicBezTo>
                  <a:cubicBezTo>
                    <a:pt x="362" y="1591"/>
                    <a:pt x="350" y="1598"/>
                    <a:pt x="333" y="1598"/>
                  </a:cubicBezTo>
                  <a:cubicBezTo>
                    <a:pt x="316" y="1598"/>
                    <a:pt x="302" y="1589"/>
                    <a:pt x="290" y="1572"/>
                  </a:cubicBezTo>
                  <a:cubicBezTo>
                    <a:pt x="278" y="1554"/>
                    <a:pt x="270" y="1537"/>
                    <a:pt x="268" y="1520"/>
                  </a:cubicBezTo>
                  <a:cubicBezTo>
                    <a:pt x="251" y="1420"/>
                    <a:pt x="236" y="1345"/>
                    <a:pt x="221" y="1295"/>
                  </a:cubicBezTo>
                  <a:cubicBezTo>
                    <a:pt x="206" y="1246"/>
                    <a:pt x="188" y="1200"/>
                    <a:pt x="164" y="1160"/>
                  </a:cubicBezTo>
                  <a:cubicBezTo>
                    <a:pt x="159" y="1169"/>
                    <a:pt x="139" y="1183"/>
                    <a:pt x="104" y="1200"/>
                  </a:cubicBezTo>
                  <a:cubicBezTo>
                    <a:pt x="70" y="1218"/>
                    <a:pt x="44" y="1227"/>
                    <a:pt x="26" y="1227"/>
                  </a:cubicBezTo>
                  <a:cubicBezTo>
                    <a:pt x="9" y="1227"/>
                    <a:pt x="0" y="1220"/>
                    <a:pt x="0" y="1205"/>
                  </a:cubicBezTo>
                  <a:cubicBezTo>
                    <a:pt x="0" y="1189"/>
                    <a:pt x="17" y="1173"/>
                    <a:pt x="50" y="1156"/>
                  </a:cubicBezTo>
                  <a:cubicBezTo>
                    <a:pt x="211" y="1025"/>
                    <a:pt x="346" y="883"/>
                    <a:pt x="457" y="727"/>
                  </a:cubicBezTo>
                  <a:cubicBezTo>
                    <a:pt x="376" y="655"/>
                    <a:pt x="323" y="615"/>
                    <a:pt x="299" y="608"/>
                  </a:cubicBezTo>
                  <a:cubicBezTo>
                    <a:pt x="244" y="667"/>
                    <a:pt x="205" y="697"/>
                    <a:pt x="183" y="697"/>
                  </a:cubicBezTo>
                  <a:cubicBezTo>
                    <a:pt x="164" y="697"/>
                    <a:pt x="154" y="689"/>
                    <a:pt x="154" y="674"/>
                  </a:cubicBezTo>
                  <a:cubicBezTo>
                    <a:pt x="154" y="659"/>
                    <a:pt x="161" y="641"/>
                    <a:pt x="176" y="622"/>
                  </a:cubicBezTo>
                  <a:cubicBezTo>
                    <a:pt x="216" y="569"/>
                    <a:pt x="256" y="505"/>
                    <a:pt x="295" y="429"/>
                  </a:cubicBezTo>
                  <a:cubicBezTo>
                    <a:pt x="334" y="353"/>
                    <a:pt x="363" y="287"/>
                    <a:pt x="382" y="231"/>
                  </a:cubicBezTo>
                  <a:cubicBezTo>
                    <a:pt x="401" y="175"/>
                    <a:pt x="410" y="133"/>
                    <a:pt x="410" y="103"/>
                  </a:cubicBezTo>
                  <a:lnTo>
                    <a:pt x="408" y="56"/>
                  </a:lnTo>
                  <a:cubicBezTo>
                    <a:pt x="408" y="19"/>
                    <a:pt x="423" y="0"/>
                    <a:pt x="451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35" y="5074"/>
              <a:ext cx="782" cy="118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2" h="1186">
                  <a:moveTo>
                    <a:pt x="547" y="132"/>
                  </a:moveTo>
                  <a:cubicBezTo>
                    <a:pt x="540" y="132"/>
                    <a:pt x="525" y="135"/>
                    <a:pt x="504" y="140"/>
                  </a:cubicBezTo>
                  <a:cubicBezTo>
                    <a:pt x="439" y="158"/>
                    <a:pt x="392" y="168"/>
                    <a:pt x="363" y="168"/>
                  </a:cubicBezTo>
                  <a:cubicBezTo>
                    <a:pt x="374" y="203"/>
                    <a:pt x="382" y="257"/>
                    <a:pt x="389" y="331"/>
                  </a:cubicBezTo>
                  <a:cubicBezTo>
                    <a:pt x="423" y="322"/>
                    <a:pt x="458" y="312"/>
                    <a:pt x="491" y="303"/>
                  </a:cubicBezTo>
                  <a:cubicBezTo>
                    <a:pt x="524" y="293"/>
                    <a:pt x="543" y="286"/>
                    <a:pt x="549" y="282"/>
                  </a:cubicBezTo>
                  <a:cubicBezTo>
                    <a:pt x="554" y="278"/>
                    <a:pt x="558" y="270"/>
                    <a:pt x="561" y="260"/>
                  </a:cubicBezTo>
                  <a:cubicBezTo>
                    <a:pt x="563" y="249"/>
                    <a:pt x="565" y="228"/>
                    <a:pt x="565" y="196"/>
                  </a:cubicBezTo>
                  <a:cubicBezTo>
                    <a:pt x="565" y="165"/>
                    <a:pt x="564" y="146"/>
                    <a:pt x="562" y="141"/>
                  </a:cubicBezTo>
                  <a:cubicBezTo>
                    <a:pt x="560" y="135"/>
                    <a:pt x="555" y="132"/>
                    <a:pt x="547" y="132"/>
                  </a:cubicBezTo>
                  <a:close/>
                  <a:moveTo>
                    <a:pt x="615" y="0"/>
                  </a:moveTo>
                  <a:cubicBezTo>
                    <a:pt x="634" y="0"/>
                    <a:pt x="667" y="14"/>
                    <a:pt x="713" y="41"/>
                  </a:cubicBezTo>
                  <a:cubicBezTo>
                    <a:pt x="759" y="68"/>
                    <a:pt x="782" y="95"/>
                    <a:pt x="782" y="123"/>
                  </a:cubicBezTo>
                  <a:cubicBezTo>
                    <a:pt x="782" y="135"/>
                    <a:pt x="778" y="146"/>
                    <a:pt x="768" y="155"/>
                  </a:cubicBezTo>
                  <a:cubicBezTo>
                    <a:pt x="741" y="179"/>
                    <a:pt x="719" y="207"/>
                    <a:pt x="702" y="241"/>
                  </a:cubicBezTo>
                  <a:cubicBezTo>
                    <a:pt x="685" y="275"/>
                    <a:pt x="679" y="295"/>
                    <a:pt x="683" y="301"/>
                  </a:cubicBezTo>
                  <a:cubicBezTo>
                    <a:pt x="686" y="307"/>
                    <a:pt x="688" y="317"/>
                    <a:pt x="688" y="330"/>
                  </a:cubicBezTo>
                  <a:cubicBezTo>
                    <a:pt x="688" y="344"/>
                    <a:pt x="683" y="354"/>
                    <a:pt x="673" y="361"/>
                  </a:cubicBezTo>
                  <a:cubicBezTo>
                    <a:pt x="663" y="368"/>
                    <a:pt x="613" y="379"/>
                    <a:pt x="523" y="392"/>
                  </a:cubicBezTo>
                  <a:cubicBezTo>
                    <a:pt x="553" y="405"/>
                    <a:pt x="568" y="421"/>
                    <a:pt x="568" y="440"/>
                  </a:cubicBezTo>
                  <a:cubicBezTo>
                    <a:pt x="568" y="459"/>
                    <a:pt x="566" y="477"/>
                    <a:pt x="562" y="495"/>
                  </a:cubicBezTo>
                  <a:cubicBezTo>
                    <a:pt x="558" y="512"/>
                    <a:pt x="554" y="547"/>
                    <a:pt x="551" y="598"/>
                  </a:cubicBezTo>
                  <a:cubicBezTo>
                    <a:pt x="593" y="565"/>
                    <a:pt x="639" y="548"/>
                    <a:pt x="689" y="548"/>
                  </a:cubicBezTo>
                  <a:cubicBezTo>
                    <a:pt x="741" y="548"/>
                    <a:pt x="767" y="563"/>
                    <a:pt x="767" y="593"/>
                  </a:cubicBezTo>
                  <a:cubicBezTo>
                    <a:pt x="767" y="623"/>
                    <a:pt x="746" y="646"/>
                    <a:pt x="703" y="660"/>
                  </a:cubicBezTo>
                  <a:cubicBezTo>
                    <a:pt x="660" y="674"/>
                    <a:pt x="624" y="682"/>
                    <a:pt x="596" y="682"/>
                  </a:cubicBezTo>
                  <a:cubicBezTo>
                    <a:pt x="568" y="682"/>
                    <a:pt x="553" y="680"/>
                    <a:pt x="550" y="676"/>
                  </a:cubicBezTo>
                  <a:lnTo>
                    <a:pt x="545" y="871"/>
                  </a:lnTo>
                  <a:cubicBezTo>
                    <a:pt x="615" y="837"/>
                    <a:pt x="662" y="821"/>
                    <a:pt x="686" y="821"/>
                  </a:cubicBezTo>
                  <a:cubicBezTo>
                    <a:pt x="710" y="821"/>
                    <a:pt x="722" y="831"/>
                    <a:pt x="722" y="853"/>
                  </a:cubicBezTo>
                  <a:cubicBezTo>
                    <a:pt x="722" y="876"/>
                    <a:pt x="691" y="900"/>
                    <a:pt x="628" y="926"/>
                  </a:cubicBezTo>
                  <a:cubicBezTo>
                    <a:pt x="436" y="1024"/>
                    <a:pt x="293" y="1105"/>
                    <a:pt x="200" y="1170"/>
                  </a:cubicBezTo>
                  <a:cubicBezTo>
                    <a:pt x="184" y="1181"/>
                    <a:pt x="166" y="1186"/>
                    <a:pt x="145" y="1186"/>
                  </a:cubicBezTo>
                  <a:cubicBezTo>
                    <a:pt x="124" y="1186"/>
                    <a:pt x="94" y="1174"/>
                    <a:pt x="56" y="1150"/>
                  </a:cubicBezTo>
                  <a:cubicBezTo>
                    <a:pt x="19" y="1126"/>
                    <a:pt x="0" y="1101"/>
                    <a:pt x="0" y="1076"/>
                  </a:cubicBezTo>
                  <a:cubicBezTo>
                    <a:pt x="0" y="1051"/>
                    <a:pt x="21" y="1037"/>
                    <a:pt x="63" y="1035"/>
                  </a:cubicBezTo>
                  <a:cubicBezTo>
                    <a:pt x="105" y="1033"/>
                    <a:pt x="161" y="1019"/>
                    <a:pt x="230" y="993"/>
                  </a:cubicBezTo>
                  <a:cubicBezTo>
                    <a:pt x="215" y="885"/>
                    <a:pt x="202" y="809"/>
                    <a:pt x="191" y="765"/>
                  </a:cubicBezTo>
                  <a:cubicBezTo>
                    <a:pt x="180" y="721"/>
                    <a:pt x="167" y="687"/>
                    <a:pt x="151" y="664"/>
                  </a:cubicBezTo>
                  <a:cubicBezTo>
                    <a:pt x="136" y="641"/>
                    <a:pt x="128" y="624"/>
                    <a:pt x="128" y="612"/>
                  </a:cubicBezTo>
                  <a:cubicBezTo>
                    <a:pt x="128" y="585"/>
                    <a:pt x="139" y="572"/>
                    <a:pt x="162" y="572"/>
                  </a:cubicBezTo>
                  <a:cubicBezTo>
                    <a:pt x="184" y="572"/>
                    <a:pt x="209" y="577"/>
                    <a:pt x="235" y="587"/>
                  </a:cubicBezTo>
                  <a:cubicBezTo>
                    <a:pt x="261" y="596"/>
                    <a:pt x="283" y="609"/>
                    <a:pt x="300" y="624"/>
                  </a:cubicBezTo>
                  <a:cubicBezTo>
                    <a:pt x="317" y="639"/>
                    <a:pt x="325" y="665"/>
                    <a:pt x="325" y="699"/>
                  </a:cubicBezTo>
                  <a:cubicBezTo>
                    <a:pt x="325" y="734"/>
                    <a:pt x="330" y="820"/>
                    <a:pt x="341" y="958"/>
                  </a:cubicBezTo>
                  <a:cubicBezTo>
                    <a:pt x="356" y="945"/>
                    <a:pt x="386" y="930"/>
                    <a:pt x="429" y="913"/>
                  </a:cubicBezTo>
                  <a:cubicBezTo>
                    <a:pt x="430" y="835"/>
                    <a:pt x="431" y="767"/>
                    <a:pt x="431" y="708"/>
                  </a:cubicBezTo>
                  <a:cubicBezTo>
                    <a:pt x="431" y="535"/>
                    <a:pt x="423" y="437"/>
                    <a:pt x="408" y="413"/>
                  </a:cubicBezTo>
                  <a:lnTo>
                    <a:pt x="392" y="416"/>
                  </a:lnTo>
                  <a:cubicBezTo>
                    <a:pt x="386" y="444"/>
                    <a:pt x="369" y="458"/>
                    <a:pt x="339" y="458"/>
                  </a:cubicBezTo>
                  <a:cubicBezTo>
                    <a:pt x="313" y="458"/>
                    <a:pt x="297" y="439"/>
                    <a:pt x="292" y="403"/>
                  </a:cubicBezTo>
                  <a:cubicBezTo>
                    <a:pt x="276" y="299"/>
                    <a:pt x="240" y="211"/>
                    <a:pt x="183" y="140"/>
                  </a:cubicBezTo>
                  <a:cubicBezTo>
                    <a:pt x="175" y="129"/>
                    <a:pt x="171" y="118"/>
                    <a:pt x="171" y="106"/>
                  </a:cubicBezTo>
                  <a:cubicBezTo>
                    <a:pt x="171" y="78"/>
                    <a:pt x="186" y="64"/>
                    <a:pt x="215" y="64"/>
                  </a:cubicBezTo>
                  <a:cubicBezTo>
                    <a:pt x="244" y="64"/>
                    <a:pt x="274" y="69"/>
                    <a:pt x="305" y="79"/>
                  </a:cubicBezTo>
                  <a:cubicBezTo>
                    <a:pt x="345" y="79"/>
                    <a:pt x="390" y="72"/>
                    <a:pt x="440" y="59"/>
                  </a:cubicBezTo>
                  <a:cubicBezTo>
                    <a:pt x="489" y="46"/>
                    <a:pt x="528" y="31"/>
                    <a:pt x="557" y="16"/>
                  </a:cubicBezTo>
                  <a:cubicBezTo>
                    <a:pt x="577" y="5"/>
                    <a:pt x="596" y="0"/>
                    <a:pt x="61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061835" y="4672965"/>
            <a:ext cx="1235075" cy="1131570"/>
            <a:chOff x="11994" y="3408"/>
            <a:chExt cx="1705" cy="1562"/>
          </a:xfrm>
        </p:grpSpPr>
        <p:sp>
          <p:nvSpPr>
            <p:cNvPr id="57" name="文本框 56"/>
            <p:cNvSpPr txBox="1"/>
            <p:nvPr/>
          </p:nvSpPr>
          <p:spPr>
            <a:xfrm>
              <a:off x="12737" y="4072"/>
              <a:ext cx="963" cy="8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3" h="898">
                  <a:moveTo>
                    <a:pt x="250" y="134"/>
                  </a:moveTo>
                  <a:cubicBezTo>
                    <a:pt x="249" y="134"/>
                    <a:pt x="243" y="135"/>
                    <a:pt x="233" y="136"/>
                  </a:cubicBezTo>
                  <a:cubicBezTo>
                    <a:pt x="218" y="143"/>
                    <a:pt x="186" y="152"/>
                    <a:pt x="138" y="162"/>
                  </a:cubicBezTo>
                  <a:lnTo>
                    <a:pt x="135" y="331"/>
                  </a:lnTo>
                  <a:cubicBezTo>
                    <a:pt x="154" y="325"/>
                    <a:pt x="176" y="317"/>
                    <a:pt x="198" y="306"/>
                  </a:cubicBezTo>
                  <a:cubicBezTo>
                    <a:pt x="221" y="295"/>
                    <a:pt x="237" y="274"/>
                    <a:pt x="245" y="243"/>
                  </a:cubicBezTo>
                  <a:cubicBezTo>
                    <a:pt x="254" y="211"/>
                    <a:pt x="258" y="185"/>
                    <a:pt x="258" y="165"/>
                  </a:cubicBezTo>
                  <a:cubicBezTo>
                    <a:pt x="258" y="144"/>
                    <a:pt x="255" y="134"/>
                    <a:pt x="250" y="134"/>
                  </a:cubicBezTo>
                  <a:close/>
                  <a:moveTo>
                    <a:pt x="320" y="0"/>
                  </a:moveTo>
                  <a:cubicBezTo>
                    <a:pt x="340" y="0"/>
                    <a:pt x="368" y="8"/>
                    <a:pt x="402" y="25"/>
                  </a:cubicBezTo>
                  <a:cubicBezTo>
                    <a:pt x="436" y="41"/>
                    <a:pt x="453" y="57"/>
                    <a:pt x="453" y="72"/>
                  </a:cubicBezTo>
                  <a:cubicBezTo>
                    <a:pt x="453" y="87"/>
                    <a:pt x="445" y="104"/>
                    <a:pt x="430" y="123"/>
                  </a:cubicBezTo>
                  <a:cubicBezTo>
                    <a:pt x="380" y="182"/>
                    <a:pt x="355" y="226"/>
                    <a:pt x="355" y="254"/>
                  </a:cubicBezTo>
                  <a:cubicBezTo>
                    <a:pt x="355" y="260"/>
                    <a:pt x="358" y="267"/>
                    <a:pt x="365" y="276"/>
                  </a:cubicBezTo>
                  <a:cubicBezTo>
                    <a:pt x="371" y="284"/>
                    <a:pt x="374" y="295"/>
                    <a:pt x="374" y="310"/>
                  </a:cubicBezTo>
                  <a:cubicBezTo>
                    <a:pt x="374" y="325"/>
                    <a:pt x="367" y="338"/>
                    <a:pt x="354" y="350"/>
                  </a:cubicBezTo>
                  <a:cubicBezTo>
                    <a:pt x="341" y="361"/>
                    <a:pt x="311" y="374"/>
                    <a:pt x="264" y="389"/>
                  </a:cubicBezTo>
                  <a:cubicBezTo>
                    <a:pt x="216" y="403"/>
                    <a:pt x="173" y="412"/>
                    <a:pt x="134" y="415"/>
                  </a:cubicBezTo>
                  <a:cubicBezTo>
                    <a:pt x="132" y="527"/>
                    <a:pt x="138" y="601"/>
                    <a:pt x="152" y="638"/>
                  </a:cubicBezTo>
                  <a:cubicBezTo>
                    <a:pt x="166" y="676"/>
                    <a:pt x="202" y="703"/>
                    <a:pt x="259" y="719"/>
                  </a:cubicBezTo>
                  <a:cubicBezTo>
                    <a:pt x="316" y="735"/>
                    <a:pt x="374" y="743"/>
                    <a:pt x="431" y="743"/>
                  </a:cubicBezTo>
                  <a:cubicBezTo>
                    <a:pt x="489" y="743"/>
                    <a:pt x="553" y="735"/>
                    <a:pt x="625" y="718"/>
                  </a:cubicBezTo>
                  <a:cubicBezTo>
                    <a:pt x="696" y="701"/>
                    <a:pt x="741" y="678"/>
                    <a:pt x="761" y="649"/>
                  </a:cubicBezTo>
                  <a:cubicBezTo>
                    <a:pt x="780" y="619"/>
                    <a:pt x="795" y="585"/>
                    <a:pt x="805" y="545"/>
                  </a:cubicBezTo>
                  <a:cubicBezTo>
                    <a:pt x="815" y="505"/>
                    <a:pt x="825" y="460"/>
                    <a:pt x="834" y="409"/>
                  </a:cubicBezTo>
                  <a:cubicBezTo>
                    <a:pt x="840" y="379"/>
                    <a:pt x="853" y="363"/>
                    <a:pt x="874" y="363"/>
                  </a:cubicBezTo>
                  <a:cubicBezTo>
                    <a:pt x="894" y="363"/>
                    <a:pt x="906" y="381"/>
                    <a:pt x="910" y="416"/>
                  </a:cubicBezTo>
                  <a:cubicBezTo>
                    <a:pt x="922" y="536"/>
                    <a:pt x="937" y="618"/>
                    <a:pt x="955" y="662"/>
                  </a:cubicBezTo>
                  <a:cubicBezTo>
                    <a:pt x="960" y="677"/>
                    <a:pt x="963" y="690"/>
                    <a:pt x="963" y="702"/>
                  </a:cubicBezTo>
                  <a:cubicBezTo>
                    <a:pt x="963" y="752"/>
                    <a:pt x="912" y="797"/>
                    <a:pt x="809" y="838"/>
                  </a:cubicBezTo>
                  <a:cubicBezTo>
                    <a:pt x="707" y="878"/>
                    <a:pt x="593" y="898"/>
                    <a:pt x="469" y="898"/>
                  </a:cubicBezTo>
                  <a:cubicBezTo>
                    <a:pt x="394" y="898"/>
                    <a:pt x="327" y="889"/>
                    <a:pt x="268" y="870"/>
                  </a:cubicBezTo>
                  <a:cubicBezTo>
                    <a:pt x="209" y="851"/>
                    <a:pt x="163" y="830"/>
                    <a:pt x="129" y="806"/>
                  </a:cubicBezTo>
                  <a:cubicBezTo>
                    <a:pt x="95" y="783"/>
                    <a:pt x="71" y="750"/>
                    <a:pt x="54" y="707"/>
                  </a:cubicBezTo>
                  <a:cubicBezTo>
                    <a:pt x="38" y="664"/>
                    <a:pt x="29" y="619"/>
                    <a:pt x="27" y="574"/>
                  </a:cubicBezTo>
                  <a:cubicBezTo>
                    <a:pt x="25" y="528"/>
                    <a:pt x="24" y="449"/>
                    <a:pt x="24" y="335"/>
                  </a:cubicBezTo>
                  <a:cubicBezTo>
                    <a:pt x="24" y="222"/>
                    <a:pt x="20" y="158"/>
                    <a:pt x="12" y="144"/>
                  </a:cubicBezTo>
                  <a:cubicBezTo>
                    <a:pt x="4" y="129"/>
                    <a:pt x="0" y="113"/>
                    <a:pt x="0" y="94"/>
                  </a:cubicBezTo>
                  <a:cubicBezTo>
                    <a:pt x="0" y="75"/>
                    <a:pt x="12" y="66"/>
                    <a:pt x="35" y="66"/>
                  </a:cubicBezTo>
                  <a:cubicBezTo>
                    <a:pt x="59" y="66"/>
                    <a:pt x="84" y="73"/>
                    <a:pt x="110" y="87"/>
                  </a:cubicBezTo>
                  <a:cubicBezTo>
                    <a:pt x="180" y="70"/>
                    <a:pt x="232" y="48"/>
                    <a:pt x="264" y="20"/>
                  </a:cubicBezTo>
                  <a:cubicBezTo>
                    <a:pt x="281" y="7"/>
                    <a:pt x="299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2675" y="3408"/>
              <a:ext cx="835" cy="110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5" h="1103">
                  <a:moveTo>
                    <a:pt x="335" y="0"/>
                  </a:moveTo>
                  <a:cubicBezTo>
                    <a:pt x="361" y="0"/>
                    <a:pt x="397" y="16"/>
                    <a:pt x="443" y="47"/>
                  </a:cubicBezTo>
                  <a:cubicBezTo>
                    <a:pt x="490" y="78"/>
                    <a:pt x="513" y="107"/>
                    <a:pt x="513" y="132"/>
                  </a:cubicBezTo>
                  <a:cubicBezTo>
                    <a:pt x="513" y="146"/>
                    <a:pt x="506" y="160"/>
                    <a:pt x="493" y="172"/>
                  </a:cubicBezTo>
                  <a:cubicBezTo>
                    <a:pt x="471" y="189"/>
                    <a:pt x="440" y="230"/>
                    <a:pt x="401" y="297"/>
                  </a:cubicBezTo>
                  <a:cubicBezTo>
                    <a:pt x="361" y="363"/>
                    <a:pt x="322" y="416"/>
                    <a:pt x="284" y="455"/>
                  </a:cubicBezTo>
                  <a:cubicBezTo>
                    <a:pt x="326" y="447"/>
                    <a:pt x="385" y="431"/>
                    <a:pt x="460" y="408"/>
                  </a:cubicBezTo>
                  <a:cubicBezTo>
                    <a:pt x="535" y="386"/>
                    <a:pt x="583" y="367"/>
                    <a:pt x="605" y="353"/>
                  </a:cubicBezTo>
                  <a:cubicBezTo>
                    <a:pt x="627" y="338"/>
                    <a:pt x="648" y="331"/>
                    <a:pt x="668" y="331"/>
                  </a:cubicBezTo>
                  <a:cubicBezTo>
                    <a:pt x="687" y="331"/>
                    <a:pt x="720" y="347"/>
                    <a:pt x="766" y="377"/>
                  </a:cubicBezTo>
                  <a:cubicBezTo>
                    <a:pt x="812" y="408"/>
                    <a:pt x="835" y="434"/>
                    <a:pt x="835" y="457"/>
                  </a:cubicBezTo>
                  <a:cubicBezTo>
                    <a:pt x="835" y="479"/>
                    <a:pt x="828" y="494"/>
                    <a:pt x="815" y="504"/>
                  </a:cubicBezTo>
                  <a:cubicBezTo>
                    <a:pt x="802" y="513"/>
                    <a:pt x="790" y="532"/>
                    <a:pt x="782" y="560"/>
                  </a:cubicBezTo>
                  <a:cubicBezTo>
                    <a:pt x="773" y="588"/>
                    <a:pt x="767" y="615"/>
                    <a:pt x="763" y="641"/>
                  </a:cubicBezTo>
                  <a:cubicBezTo>
                    <a:pt x="742" y="810"/>
                    <a:pt x="715" y="929"/>
                    <a:pt x="683" y="999"/>
                  </a:cubicBezTo>
                  <a:cubicBezTo>
                    <a:pt x="650" y="1068"/>
                    <a:pt x="619" y="1103"/>
                    <a:pt x="589" y="1103"/>
                  </a:cubicBezTo>
                  <a:cubicBezTo>
                    <a:pt x="568" y="1103"/>
                    <a:pt x="553" y="1092"/>
                    <a:pt x="544" y="1070"/>
                  </a:cubicBezTo>
                  <a:cubicBezTo>
                    <a:pt x="535" y="1049"/>
                    <a:pt x="523" y="1026"/>
                    <a:pt x="507" y="1003"/>
                  </a:cubicBezTo>
                  <a:cubicBezTo>
                    <a:pt x="492" y="979"/>
                    <a:pt x="478" y="961"/>
                    <a:pt x="466" y="949"/>
                  </a:cubicBezTo>
                  <a:cubicBezTo>
                    <a:pt x="454" y="937"/>
                    <a:pt x="448" y="922"/>
                    <a:pt x="448" y="906"/>
                  </a:cubicBezTo>
                  <a:cubicBezTo>
                    <a:pt x="448" y="889"/>
                    <a:pt x="457" y="881"/>
                    <a:pt x="475" y="881"/>
                  </a:cubicBezTo>
                  <a:cubicBezTo>
                    <a:pt x="493" y="881"/>
                    <a:pt x="508" y="882"/>
                    <a:pt x="520" y="885"/>
                  </a:cubicBezTo>
                  <a:cubicBezTo>
                    <a:pt x="533" y="887"/>
                    <a:pt x="543" y="888"/>
                    <a:pt x="552" y="888"/>
                  </a:cubicBezTo>
                  <a:cubicBezTo>
                    <a:pt x="560" y="888"/>
                    <a:pt x="568" y="880"/>
                    <a:pt x="577" y="862"/>
                  </a:cubicBezTo>
                  <a:cubicBezTo>
                    <a:pt x="585" y="845"/>
                    <a:pt x="595" y="803"/>
                    <a:pt x="607" y="736"/>
                  </a:cubicBezTo>
                  <a:cubicBezTo>
                    <a:pt x="619" y="668"/>
                    <a:pt x="625" y="592"/>
                    <a:pt x="625" y="506"/>
                  </a:cubicBezTo>
                  <a:cubicBezTo>
                    <a:pt x="625" y="498"/>
                    <a:pt x="621" y="491"/>
                    <a:pt x="614" y="484"/>
                  </a:cubicBezTo>
                  <a:cubicBezTo>
                    <a:pt x="608" y="478"/>
                    <a:pt x="602" y="475"/>
                    <a:pt x="597" y="475"/>
                  </a:cubicBezTo>
                  <a:cubicBezTo>
                    <a:pt x="592" y="475"/>
                    <a:pt x="588" y="475"/>
                    <a:pt x="585" y="476"/>
                  </a:cubicBezTo>
                  <a:cubicBezTo>
                    <a:pt x="437" y="518"/>
                    <a:pt x="345" y="539"/>
                    <a:pt x="308" y="539"/>
                  </a:cubicBezTo>
                  <a:cubicBezTo>
                    <a:pt x="271" y="539"/>
                    <a:pt x="250" y="537"/>
                    <a:pt x="243" y="535"/>
                  </a:cubicBezTo>
                  <a:cubicBezTo>
                    <a:pt x="208" y="587"/>
                    <a:pt x="167" y="632"/>
                    <a:pt x="121" y="669"/>
                  </a:cubicBezTo>
                  <a:cubicBezTo>
                    <a:pt x="74" y="706"/>
                    <a:pt x="42" y="725"/>
                    <a:pt x="25" y="725"/>
                  </a:cubicBezTo>
                  <a:cubicBezTo>
                    <a:pt x="8" y="725"/>
                    <a:pt x="0" y="718"/>
                    <a:pt x="0" y="704"/>
                  </a:cubicBezTo>
                  <a:cubicBezTo>
                    <a:pt x="0" y="691"/>
                    <a:pt x="8" y="675"/>
                    <a:pt x="23" y="657"/>
                  </a:cubicBezTo>
                  <a:cubicBezTo>
                    <a:pt x="83" y="584"/>
                    <a:pt x="137" y="504"/>
                    <a:pt x="183" y="418"/>
                  </a:cubicBezTo>
                  <a:cubicBezTo>
                    <a:pt x="228" y="332"/>
                    <a:pt x="261" y="257"/>
                    <a:pt x="282" y="195"/>
                  </a:cubicBezTo>
                  <a:cubicBezTo>
                    <a:pt x="302" y="132"/>
                    <a:pt x="310" y="94"/>
                    <a:pt x="305" y="81"/>
                  </a:cubicBezTo>
                  <a:cubicBezTo>
                    <a:pt x="300" y="69"/>
                    <a:pt x="297" y="52"/>
                    <a:pt x="297" y="31"/>
                  </a:cubicBezTo>
                  <a:cubicBezTo>
                    <a:pt x="297" y="10"/>
                    <a:pt x="310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994" y="3639"/>
              <a:ext cx="747" cy="115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1158">
                  <a:moveTo>
                    <a:pt x="506" y="125"/>
                  </a:moveTo>
                  <a:cubicBezTo>
                    <a:pt x="493" y="125"/>
                    <a:pt x="471" y="129"/>
                    <a:pt x="439" y="138"/>
                  </a:cubicBezTo>
                  <a:cubicBezTo>
                    <a:pt x="407" y="146"/>
                    <a:pt x="374" y="153"/>
                    <a:pt x="340" y="156"/>
                  </a:cubicBezTo>
                  <a:cubicBezTo>
                    <a:pt x="355" y="227"/>
                    <a:pt x="365" y="297"/>
                    <a:pt x="370" y="365"/>
                  </a:cubicBezTo>
                  <a:cubicBezTo>
                    <a:pt x="435" y="348"/>
                    <a:pt x="474" y="336"/>
                    <a:pt x="487" y="329"/>
                  </a:cubicBezTo>
                  <a:cubicBezTo>
                    <a:pt x="500" y="322"/>
                    <a:pt x="510" y="299"/>
                    <a:pt x="518" y="259"/>
                  </a:cubicBezTo>
                  <a:cubicBezTo>
                    <a:pt x="525" y="220"/>
                    <a:pt x="529" y="180"/>
                    <a:pt x="529" y="141"/>
                  </a:cubicBezTo>
                  <a:cubicBezTo>
                    <a:pt x="529" y="130"/>
                    <a:pt x="521" y="125"/>
                    <a:pt x="506" y="125"/>
                  </a:cubicBezTo>
                  <a:close/>
                  <a:moveTo>
                    <a:pt x="560" y="0"/>
                  </a:moveTo>
                  <a:cubicBezTo>
                    <a:pt x="582" y="0"/>
                    <a:pt x="619" y="11"/>
                    <a:pt x="670" y="34"/>
                  </a:cubicBezTo>
                  <a:cubicBezTo>
                    <a:pt x="721" y="56"/>
                    <a:pt x="747" y="79"/>
                    <a:pt x="747" y="104"/>
                  </a:cubicBezTo>
                  <a:cubicBezTo>
                    <a:pt x="747" y="118"/>
                    <a:pt x="737" y="133"/>
                    <a:pt x="717" y="149"/>
                  </a:cubicBezTo>
                  <a:cubicBezTo>
                    <a:pt x="684" y="187"/>
                    <a:pt x="661" y="223"/>
                    <a:pt x="648" y="259"/>
                  </a:cubicBezTo>
                  <a:cubicBezTo>
                    <a:pt x="635" y="295"/>
                    <a:pt x="631" y="318"/>
                    <a:pt x="636" y="330"/>
                  </a:cubicBezTo>
                  <a:cubicBezTo>
                    <a:pt x="641" y="342"/>
                    <a:pt x="643" y="355"/>
                    <a:pt x="643" y="370"/>
                  </a:cubicBezTo>
                  <a:cubicBezTo>
                    <a:pt x="643" y="385"/>
                    <a:pt x="623" y="395"/>
                    <a:pt x="583" y="399"/>
                  </a:cubicBezTo>
                  <a:lnTo>
                    <a:pt x="494" y="413"/>
                  </a:lnTo>
                  <a:cubicBezTo>
                    <a:pt x="527" y="420"/>
                    <a:pt x="543" y="443"/>
                    <a:pt x="543" y="484"/>
                  </a:cubicBezTo>
                  <a:cubicBezTo>
                    <a:pt x="543" y="496"/>
                    <a:pt x="542" y="508"/>
                    <a:pt x="541" y="521"/>
                  </a:cubicBezTo>
                  <a:cubicBezTo>
                    <a:pt x="539" y="534"/>
                    <a:pt x="538" y="566"/>
                    <a:pt x="538" y="615"/>
                  </a:cubicBezTo>
                  <a:cubicBezTo>
                    <a:pt x="570" y="592"/>
                    <a:pt x="599" y="580"/>
                    <a:pt x="624" y="580"/>
                  </a:cubicBezTo>
                  <a:cubicBezTo>
                    <a:pt x="649" y="580"/>
                    <a:pt x="669" y="583"/>
                    <a:pt x="686" y="591"/>
                  </a:cubicBezTo>
                  <a:cubicBezTo>
                    <a:pt x="703" y="598"/>
                    <a:pt x="711" y="609"/>
                    <a:pt x="711" y="623"/>
                  </a:cubicBezTo>
                  <a:cubicBezTo>
                    <a:pt x="711" y="645"/>
                    <a:pt x="688" y="665"/>
                    <a:pt x="643" y="683"/>
                  </a:cubicBezTo>
                  <a:cubicBezTo>
                    <a:pt x="598" y="701"/>
                    <a:pt x="563" y="709"/>
                    <a:pt x="538" y="706"/>
                  </a:cubicBezTo>
                  <a:lnTo>
                    <a:pt x="538" y="875"/>
                  </a:lnTo>
                  <a:cubicBezTo>
                    <a:pt x="594" y="851"/>
                    <a:pt x="636" y="839"/>
                    <a:pt x="665" y="839"/>
                  </a:cubicBezTo>
                  <a:cubicBezTo>
                    <a:pt x="693" y="839"/>
                    <a:pt x="707" y="849"/>
                    <a:pt x="707" y="867"/>
                  </a:cubicBezTo>
                  <a:cubicBezTo>
                    <a:pt x="707" y="886"/>
                    <a:pt x="674" y="909"/>
                    <a:pt x="608" y="938"/>
                  </a:cubicBezTo>
                  <a:cubicBezTo>
                    <a:pt x="403" y="1025"/>
                    <a:pt x="256" y="1095"/>
                    <a:pt x="165" y="1146"/>
                  </a:cubicBezTo>
                  <a:cubicBezTo>
                    <a:pt x="152" y="1154"/>
                    <a:pt x="135" y="1158"/>
                    <a:pt x="114" y="1158"/>
                  </a:cubicBezTo>
                  <a:cubicBezTo>
                    <a:pt x="94" y="1158"/>
                    <a:pt x="70" y="1143"/>
                    <a:pt x="42" y="1114"/>
                  </a:cubicBezTo>
                  <a:cubicBezTo>
                    <a:pt x="14" y="1084"/>
                    <a:pt x="0" y="1059"/>
                    <a:pt x="0" y="1036"/>
                  </a:cubicBezTo>
                  <a:cubicBezTo>
                    <a:pt x="0" y="1014"/>
                    <a:pt x="28" y="1003"/>
                    <a:pt x="83" y="1003"/>
                  </a:cubicBezTo>
                  <a:cubicBezTo>
                    <a:pt x="103" y="1003"/>
                    <a:pt x="148" y="992"/>
                    <a:pt x="220" y="971"/>
                  </a:cubicBezTo>
                  <a:cubicBezTo>
                    <a:pt x="204" y="865"/>
                    <a:pt x="189" y="786"/>
                    <a:pt x="176" y="735"/>
                  </a:cubicBezTo>
                  <a:cubicBezTo>
                    <a:pt x="162" y="683"/>
                    <a:pt x="145" y="640"/>
                    <a:pt x="124" y="606"/>
                  </a:cubicBezTo>
                  <a:cubicBezTo>
                    <a:pt x="117" y="593"/>
                    <a:pt x="113" y="579"/>
                    <a:pt x="113" y="562"/>
                  </a:cubicBezTo>
                  <a:cubicBezTo>
                    <a:pt x="113" y="545"/>
                    <a:pt x="121" y="536"/>
                    <a:pt x="139" y="536"/>
                  </a:cubicBezTo>
                  <a:cubicBezTo>
                    <a:pt x="156" y="536"/>
                    <a:pt x="178" y="541"/>
                    <a:pt x="207" y="550"/>
                  </a:cubicBezTo>
                  <a:cubicBezTo>
                    <a:pt x="235" y="559"/>
                    <a:pt x="256" y="571"/>
                    <a:pt x="270" y="585"/>
                  </a:cubicBezTo>
                  <a:cubicBezTo>
                    <a:pt x="284" y="599"/>
                    <a:pt x="291" y="623"/>
                    <a:pt x="291" y="657"/>
                  </a:cubicBezTo>
                  <a:cubicBezTo>
                    <a:pt x="291" y="691"/>
                    <a:pt x="301" y="787"/>
                    <a:pt x="320" y="945"/>
                  </a:cubicBezTo>
                  <a:lnTo>
                    <a:pt x="424" y="906"/>
                  </a:lnTo>
                  <a:cubicBezTo>
                    <a:pt x="426" y="756"/>
                    <a:pt x="425" y="645"/>
                    <a:pt x="421" y="573"/>
                  </a:cubicBezTo>
                  <a:cubicBezTo>
                    <a:pt x="417" y="501"/>
                    <a:pt x="407" y="456"/>
                    <a:pt x="393" y="437"/>
                  </a:cubicBezTo>
                  <a:lnTo>
                    <a:pt x="359" y="446"/>
                  </a:lnTo>
                  <a:cubicBezTo>
                    <a:pt x="351" y="460"/>
                    <a:pt x="337" y="467"/>
                    <a:pt x="318" y="467"/>
                  </a:cubicBezTo>
                  <a:cubicBezTo>
                    <a:pt x="300" y="467"/>
                    <a:pt x="286" y="451"/>
                    <a:pt x="277" y="417"/>
                  </a:cubicBezTo>
                  <a:cubicBezTo>
                    <a:pt x="245" y="286"/>
                    <a:pt x="208" y="196"/>
                    <a:pt x="166" y="149"/>
                  </a:cubicBezTo>
                  <a:cubicBezTo>
                    <a:pt x="156" y="134"/>
                    <a:pt x="151" y="121"/>
                    <a:pt x="151" y="109"/>
                  </a:cubicBezTo>
                  <a:cubicBezTo>
                    <a:pt x="151" y="80"/>
                    <a:pt x="167" y="66"/>
                    <a:pt x="200" y="66"/>
                  </a:cubicBezTo>
                  <a:cubicBezTo>
                    <a:pt x="233" y="66"/>
                    <a:pt x="266" y="70"/>
                    <a:pt x="301" y="79"/>
                  </a:cubicBezTo>
                  <a:cubicBezTo>
                    <a:pt x="390" y="67"/>
                    <a:pt x="451" y="50"/>
                    <a:pt x="486" y="29"/>
                  </a:cubicBezTo>
                  <a:cubicBezTo>
                    <a:pt x="513" y="10"/>
                    <a:pt x="538" y="0"/>
                    <a:pt x="56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965055" y="2076450"/>
            <a:ext cx="1246505" cy="1089660"/>
            <a:chOff x="4873" y="4084"/>
            <a:chExt cx="1754" cy="1532"/>
          </a:xfrm>
        </p:grpSpPr>
        <p:sp>
          <p:nvSpPr>
            <p:cNvPr id="88" name="文本框 87"/>
            <p:cNvSpPr txBox="1"/>
            <p:nvPr/>
          </p:nvSpPr>
          <p:spPr>
            <a:xfrm>
              <a:off x="5736" y="4968"/>
              <a:ext cx="813" cy="64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3" h="648">
                  <a:moveTo>
                    <a:pt x="508" y="138"/>
                  </a:moveTo>
                  <a:cubicBezTo>
                    <a:pt x="490" y="138"/>
                    <a:pt x="445" y="145"/>
                    <a:pt x="375" y="160"/>
                  </a:cubicBezTo>
                  <a:cubicBezTo>
                    <a:pt x="304" y="175"/>
                    <a:pt x="253" y="183"/>
                    <a:pt x="222" y="183"/>
                  </a:cubicBezTo>
                  <a:cubicBezTo>
                    <a:pt x="196" y="183"/>
                    <a:pt x="182" y="183"/>
                    <a:pt x="179" y="182"/>
                  </a:cubicBezTo>
                  <a:lnTo>
                    <a:pt x="178" y="182"/>
                  </a:lnTo>
                  <a:lnTo>
                    <a:pt x="178" y="181"/>
                  </a:lnTo>
                  <a:cubicBezTo>
                    <a:pt x="178" y="181"/>
                    <a:pt x="178" y="181"/>
                    <a:pt x="178" y="181"/>
                  </a:cubicBezTo>
                  <a:lnTo>
                    <a:pt x="178" y="182"/>
                  </a:lnTo>
                  <a:lnTo>
                    <a:pt x="184" y="220"/>
                  </a:lnTo>
                  <a:cubicBezTo>
                    <a:pt x="197" y="310"/>
                    <a:pt x="206" y="391"/>
                    <a:pt x="212" y="465"/>
                  </a:cubicBezTo>
                  <a:cubicBezTo>
                    <a:pt x="334" y="442"/>
                    <a:pt x="413" y="426"/>
                    <a:pt x="447" y="417"/>
                  </a:cubicBezTo>
                  <a:cubicBezTo>
                    <a:pt x="482" y="408"/>
                    <a:pt x="503" y="399"/>
                    <a:pt x="511" y="390"/>
                  </a:cubicBezTo>
                  <a:cubicBezTo>
                    <a:pt x="518" y="381"/>
                    <a:pt x="526" y="353"/>
                    <a:pt x="534" y="305"/>
                  </a:cubicBezTo>
                  <a:cubicBezTo>
                    <a:pt x="542" y="258"/>
                    <a:pt x="546" y="214"/>
                    <a:pt x="546" y="173"/>
                  </a:cubicBezTo>
                  <a:cubicBezTo>
                    <a:pt x="546" y="157"/>
                    <a:pt x="544" y="147"/>
                    <a:pt x="541" y="143"/>
                  </a:cubicBezTo>
                  <a:cubicBezTo>
                    <a:pt x="537" y="140"/>
                    <a:pt x="526" y="138"/>
                    <a:pt x="508" y="138"/>
                  </a:cubicBezTo>
                  <a:close/>
                  <a:moveTo>
                    <a:pt x="572" y="0"/>
                  </a:moveTo>
                  <a:cubicBezTo>
                    <a:pt x="609" y="0"/>
                    <a:pt x="658" y="18"/>
                    <a:pt x="720" y="55"/>
                  </a:cubicBezTo>
                  <a:cubicBezTo>
                    <a:pt x="782" y="92"/>
                    <a:pt x="813" y="122"/>
                    <a:pt x="813" y="147"/>
                  </a:cubicBezTo>
                  <a:cubicBezTo>
                    <a:pt x="813" y="165"/>
                    <a:pt x="801" y="182"/>
                    <a:pt x="777" y="199"/>
                  </a:cubicBezTo>
                  <a:cubicBezTo>
                    <a:pt x="754" y="215"/>
                    <a:pt x="729" y="250"/>
                    <a:pt x="703" y="301"/>
                  </a:cubicBezTo>
                  <a:cubicBezTo>
                    <a:pt x="677" y="353"/>
                    <a:pt x="664" y="385"/>
                    <a:pt x="664" y="398"/>
                  </a:cubicBezTo>
                  <a:cubicBezTo>
                    <a:pt x="664" y="411"/>
                    <a:pt x="668" y="423"/>
                    <a:pt x="676" y="433"/>
                  </a:cubicBezTo>
                  <a:cubicBezTo>
                    <a:pt x="684" y="443"/>
                    <a:pt x="688" y="456"/>
                    <a:pt x="688" y="473"/>
                  </a:cubicBezTo>
                  <a:cubicBezTo>
                    <a:pt x="688" y="490"/>
                    <a:pt x="674" y="502"/>
                    <a:pt x="646" y="508"/>
                  </a:cubicBezTo>
                  <a:cubicBezTo>
                    <a:pt x="618" y="515"/>
                    <a:pt x="559" y="524"/>
                    <a:pt x="469" y="537"/>
                  </a:cubicBezTo>
                  <a:cubicBezTo>
                    <a:pt x="379" y="549"/>
                    <a:pt x="294" y="557"/>
                    <a:pt x="213" y="559"/>
                  </a:cubicBezTo>
                  <a:cubicBezTo>
                    <a:pt x="210" y="618"/>
                    <a:pt x="193" y="648"/>
                    <a:pt x="162" y="648"/>
                  </a:cubicBezTo>
                  <a:cubicBezTo>
                    <a:pt x="122" y="648"/>
                    <a:pt x="95" y="578"/>
                    <a:pt x="83" y="439"/>
                  </a:cubicBezTo>
                  <a:cubicBezTo>
                    <a:pt x="68" y="281"/>
                    <a:pt x="45" y="181"/>
                    <a:pt x="14" y="139"/>
                  </a:cubicBezTo>
                  <a:cubicBezTo>
                    <a:pt x="5" y="128"/>
                    <a:pt x="0" y="113"/>
                    <a:pt x="0" y="93"/>
                  </a:cubicBezTo>
                  <a:cubicBezTo>
                    <a:pt x="0" y="74"/>
                    <a:pt x="14" y="64"/>
                    <a:pt x="43" y="64"/>
                  </a:cubicBezTo>
                  <a:cubicBezTo>
                    <a:pt x="71" y="64"/>
                    <a:pt x="104" y="73"/>
                    <a:pt x="143" y="91"/>
                  </a:cubicBezTo>
                  <a:cubicBezTo>
                    <a:pt x="162" y="92"/>
                    <a:pt x="212" y="86"/>
                    <a:pt x="292" y="75"/>
                  </a:cubicBezTo>
                  <a:cubicBezTo>
                    <a:pt x="372" y="63"/>
                    <a:pt x="451" y="41"/>
                    <a:pt x="529" y="8"/>
                  </a:cubicBezTo>
                  <a:cubicBezTo>
                    <a:pt x="541" y="3"/>
                    <a:pt x="556" y="0"/>
                    <a:pt x="57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873" y="4084"/>
              <a:ext cx="1755" cy="151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5" h="1513">
                  <a:moveTo>
                    <a:pt x="706" y="597"/>
                  </a:moveTo>
                  <a:cubicBezTo>
                    <a:pt x="731" y="597"/>
                    <a:pt x="753" y="603"/>
                    <a:pt x="771" y="614"/>
                  </a:cubicBezTo>
                  <a:cubicBezTo>
                    <a:pt x="789" y="626"/>
                    <a:pt x="797" y="639"/>
                    <a:pt x="797" y="653"/>
                  </a:cubicBezTo>
                  <a:cubicBezTo>
                    <a:pt x="797" y="697"/>
                    <a:pt x="717" y="729"/>
                    <a:pt x="557" y="750"/>
                  </a:cubicBezTo>
                  <a:cubicBezTo>
                    <a:pt x="593" y="751"/>
                    <a:pt x="611" y="767"/>
                    <a:pt x="611" y="796"/>
                  </a:cubicBezTo>
                  <a:cubicBezTo>
                    <a:pt x="611" y="803"/>
                    <a:pt x="609" y="815"/>
                    <a:pt x="606" y="831"/>
                  </a:cubicBezTo>
                  <a:cubicBezTo>
                    <a:pt x="603" y="847"/>
                    <a:pt x="600" y="870"/>
                    <a:pt x="596" y="900"/>
                  </a:cubicBezTo>
                  <a:cubicBezTo>
                    <a:pt x="609" y="891"/>
                    <a:pt x="624" y="884"/>
                    <a:pt x="642" y="879"/>
                  </a:cubicBezTo>
                  <a:cubicBezTo>
                    <a:pt x="659" y="873"/>
                    <a:pt x="678" y="868"/>
                    <a:pt x="698" y="865"/>
                  </a:cubicBezTo>
                  <a:cubicBezTo>
                    <a:pt x="717" y="862"/>
                    <a:pt x="735" y="860"/>
                    <a:pt x="751" y="860"/>
                  </a:cubicBezTo>
                  <a:cubicBezTo>
                    <a:pt x="767" y="860"/>
                    <a:pt x="783" y="865"/>
                    <a:pt x="799" y="874"/>
                  </a:cubicBezTo>
                  <a:cubicBezTo>
                    <a:pt x="810" y="881"/>
                    <a:pt x="818" y="890"/>
                    <a:pt x="820" y="902"/>
                  </a:cubicBezTo>
                  <a:lnTo>
                    <a:pt x="821" y="906"/>
                  </a:lnTo>
                  <a:lnTo>
                    <a:pt x="820" y="911"/>
                  </a:lnTo>
                  <a:cubicBezTo>
                    <a:pt x="819" y="915"/>
                    <a:pt x="819" y="919"/>
                    <a:pt x="819" y="923"/>
                  </a:cubicBezTo>
                  <a:cubicBezTo>
                    <a:pt x="819" y="926"/>
                    <a:pt x="819" y="928"/>
                    <a:pt x="819" y="929"/>
                  </a:cubicBezTo>
                  <a:lnTo>
                    <a:pt x="819" y="930"/>
                  </a:lnTo>
                  <a:lnTo>
                    <a:pt x="817" y="935"/>
                  </a:lnTo>
                  <a:cubicBezTo>
                    <a:pt x="811" y="945"/>
                    <a:pt x="801" y="954"/>
                    <a:pt x="787" y="962"/>
                  </a:cubicBezTo>
                  <a:cubicBezTo>
                    <a:pt x="763" y="975"/>
                    <a:pt x="697" y="997"/>
                    <a:pt x="588" y="1027"/>
                  </a:cubicBezTo>
                  <a:cubicBezTo>
                    <a:pt x="582" y="1153"/>
                    <a:pt x="579" y="1222"/>
                    <a:pt x="579" y="1235"/>
                  </a:cubicBezTo>
                  <a:cubicBezTo>
                    <a:pt x="611" y="1207"/>
                    <a:pt x="653" y="1184"/>
                    <a:pt x="704" y="1164"/>
                  </a:cubicBezTo>
                  <a:cubicBezTo>
                    <a:pt x="755" y="1145"/>
                    <a:pt x="787" y="1135"/>
                    <a:pt x="800" y="1135"/>
                  </a:cubicBezTo>
                  <a:cubicBezTo>
                    <a:pt x="830" y="1135"/>
                    <a:pt x="845" y="1144"/>
                    <a:pt x="845" y="1163"/>
                  </a:cubicBezTo>
                  <a:cubicBezTo>
                    <a:pt x="845" y="1181"/>
                    <a:pt x="836" y="1195"/>
                    <a:pt x="820" y="1206"/>
                  </a:cubicBezTo>
                  <a:cubicBezTo>
                    <a:pt x="680" y="1300"/>
                    <a:pt x="575" y="1390"/>
                    <a:pt x="503" y="1477"/>
                  </a:cubicBezTo>
                  <a:cubicBezTo>
                    <a:pt x="483" y="1501"/>
                    <a:pt x="464" y="1513"/>
                    <a:pt x="445" y="1513"/>
                  </a:cubicBezTo>
                  <a:cubicBezTo>
                    <a:pt x="427" y="1513"/>
                    <a:pt x="408" y="1497"/>
                    <a:pt x="389" y="1464"/>
                  </a:cubicBezTo>
                  <a:cubicBezTo>
                    <a:pt x="369" y="1430"/>
                    <a:pt x="359" y="1403"/>
                    <a:pt x="359" y="1382"/>
                  </a:cubicBezTo>
                  <a:cubicBezTo>
                    <a:pt x="359" y="1361"/>
                    <a:pt x="369" y="1342"/>
                    <a:pt x="388" y="1323"/>
                  </a:cubicBezTo>
                  <a:cubicBezTo>
                    <a:pt x="415" y="1296"/>
                    <a:pt x="435" y="1265"/>
                    <a:pt x="445" y="1231"/>
                  </a:cubicBezTo>
                  <a:cubicBezTo>
                    <a:pt x="456" y="1196"/>
                    <a:pt x="464" y="1136"/>
                    <a:pt x="469" y="1052"/>
                  </a:cubicBezTo>
                  <a:cubicBezTo>
                    <a:pt x="424" y="1066"/>
                    <a:pt x="382" y="1073"/>
                    <a:pt x="342" y="1073"/>
                  </a:cubicBezTo>
                  <a:cubicBezTo>
                    <a:pt x="303" y="1073"/>
                    <a:pt x="266" y="1068"/>
                    <a:pt x="234" y="1056"/>
                  </a:cubicBezTo>
                  <a:cubicBezTo>
                    <a:pt x="201" y="1045"/>
                    <a:pt x="184" y="1029"/>
                    <a:pt x="184" y="1007"/>
                  </a:cubicBezTo>
                  <a:cubicBezTo>
                    <a:pt x="184" y="986"/>
                    <a:pt x="205" y="973"/>
                    <a:pt x="246" y="968"/>
                  </a:cubicBezTo>
                  <a:cubicBezTo>
                    <a:pt x="315" y="959"/>
                    <a:pt x="391" y="945"/>
                    <a:pt x="473" y="926"/>
                  </a:cubicBezTo>
                  <a:cubicBezTo>
                    <a:pt x="475" y="847"/>
                    <a:pt x="468" y="795"/>
                    <a:pt x="453" y="770"/>
                  </a:cubicBezTo>
                  <a:cubicBezTo>
                    <a:pt x="443" y="771"/>
                    <a:pt x="416" y="768"/>
                    <a:pt x="371" y="760"/>
                  </a:cubicBezTo>
                  <a:cubicBezTo>
                    <a:pt x="340" y="755"/>
                    <a:pt x="319" y="746"/>
                    <a:pt x="310" y="735"/>
                  </a:cubicBezTo>
                  <a:lnTo>
                    <a:pt x="309" y="733"/>
                  </a:lnTo>
                  <a:lnTo>
                    <a:pt x="332" y="704"/>
                  </a:lnTo>
                  <a:lnTo>
                    <a:pt x="354" y="675"/>
                  </a:lnTo>
                  <a:lnTo>
                    <a:pt x="377" y="672"/>
                  </a:lnTo>
                  <a:cubicBezTo>
                    <a:pt x="448" y="660"/>
                    <a:pt x="513" y="645"/>
                    <a:pt x="570" y="627"/>
                  </a:cubicBezTo>
                  <a:cubicBezTo>
                    <a:pt x="635" y="607"/>
                    <a:pt x="680" y="597"/>
                    <a:pt x="706" y="597"/>
                  </a:cubicBezTo>
                  <a:close/>
                  <a:moveTo>
                    <a:pt x="1376" y="115"/>
                  </a:moveTo>
                  <a:cubicBezTo>
                    <a:pt x="1398" y="115"/>
                    <a:pt x="1430" y="130"/>
                    <a:pt x="1471" y="159"/>
                  </a:cubicBezTo>
                  <a:cubicBezTo>
                    <a:pt x="1513" y="189"/>
                    <a:pt x="1533" y="212"/>
                    <a:pt x="1533" y="230"/>
                  </a:cubicBezTo>
                  <a:cubicBezTo>
                    <a:pt x="1533" y="248"/>
                    <a:pt x="1523" y="263"/>
                    <a:pt x="1503" y="277"/>
                  </a:cubicBezTo>
                  <a:cubicBezTo>
                    <a:pt x="1471" y="301"/>
                    <a:pt x="1446" y="338"/>
                    <a:pt x="1429" y="388"/>
                  </a:cubicBezTo>
                  <a:cubicBezTo>
                    <a:pt x="1412" y="439"/>
                    <a:pt x="1403" y="492"/>
                    <a:pt x="1403" y="548"/>
                  </a:cubicBezTo>
                  <a:cubicBezTo>
                    <a:pt x="1403" y="568"/>
                    <a:pt x="1410" y="584"/>
                    <a:pt x="1424" y="596"/>
                  </a:cubicBezTo>
                  <a:cubicBezTo>
                    <a:pt x="1437" y="608"/>
                    <a:pt x="1456" y="614"/>
                    <a:pt x="1479" y="614"/>
                  </a:cubicBezTo>
                  <a:cubicBezTo>
                    <a:pt x="1491" y="614"/>
                    <a:pt x="1515" y="609"/>
                    <a:pt x="1552" y="598"/>
                  </a:cubicBezTo>
                  <a:cubicBezTo>
                    <a:pt x="1589" y="588"/>
                    <a:pt x="1621" y="583"/>
                    <a:pt x="1648" y="583"/>
                  </a:cubicBezTo>
                  <a:cubicBezTo>
                    <a:pt x="1675" y="583"/>
                    <a:pt x="1699" y="593"/>
                    <a:pt x="1722" y="612"/>
                  </a:cubicBezTo>
                  <a:cubicBezTo>
                    <a:pt x="1744" y="632"/>
                    <a:pt x="1755" y="650"/>
                    <a:pt x="1755" y="666"/>
                  </a:cubicBezTo>
                  <a:cubicBezTo>
                    <a:pt x="1755" y="698"/>
                    <a:pt x="1725" y="720"/>
                    <a:pt x="1663" y="733"/>
                  </a:cubicBezTo>
                  <a:cubicBezTo>
                    <a:pt x="1601" y="747"/>
                    <a:pt x="1539" y="753"/>
                    <a:pt x="1476" y="753"/>
                  </a:cubicBezTo>
                  <a:cubicBezTo>
                    <a:pt x="1413" y="753"/>
                    <a:pt x="1365" y="739"/>
                    <a:pt x="1331" y="710"/>
                  </a:cubicBezTo>
                  <a:cubicBezTo>
                    <a:pt x="1297" y="680"/>
                    <a:pt x="1280" y="627"/>
                    <a:pt x="1280" y="548"/>
                  </a:cubicBezTo>
                  <a:cubicBezTo>
                    <a:pt x="1280" y="449"/>
                    <a:pt x="1287" y="368"/>
                    <a:pt x="1303" y="305"/>
                  </a:cubicBezTo>
                  <a:cubicBezTo>
                    <a:pt x="1305" y="295"/>
                    <a:pt x="1306" y="288"/>
                    <a:pt x="1306" y="282"/>
                  </a:cubicBezTo>
                  <a:cubicBezTo>
                    <a:pt x="1306" y="275"/>
                    <a:pt x="1304" y="271"/>
                    <a:pt x="1301" y="271"/>
                  </a:cubicBezTo>
                  <a:cubicBezTo>
                    <a:pt x="1298" y="271"/>
                    <a:pt x="1283" y="277"/>
                    <a:pt x="1254" y="287"/>
                  </a:cubicBezTo>
                  <a:cubicBezTo>
                    <a:pt x="1225" y="297"/>
                    <a:pt x="1200" y="305"/>
                    <a:pt x="1180" y="310"/>
                  </a:cubicBezTo>
                  <a:cubicBezTo>
                    <a:pt x="1159" y="314"/>
                    <a:pt x="1144" y="316"/>
                    <a:pt x="1134" y="315"/>
                  </a:cubicBezTo>
                  <a:cubicBezTo>
                    <a:pt x="1141" y="363"/>
                    <a:pt x="1144" y="409"/>
                    <a:pt x="1144" y="452"/>
                  </a:cubicBezTo>
                  <a:cubicBezTo>
                    <a:pt x="1144" y="610"/>
                    <a:pt x="1102" y="732"/>
                    <a:pt x="1018" y="819"/>
                  </a:cubicBezTo>
                  <a:cubicBezTo>
                    <a:pt x="933" y="906"/>
                    <a:pt x="878" y="949"/>
                    <a:pt x="851" y="949"/>
                  </a:cubicBezTo>
                  <a:cubicBezTo>
                    <a:pt x="835" y="949"/>
                    <a:pt x="825" y="944"/>
                    <a:pt x="821" y="935"/>
                  </a:cubicBezTo>
                  <a:lnTo>
                    <a:pt x="819" y="930"/>
                  </a:lnTo>
                  <a:lnTo>
                    <a:pt x="820" y="928"/>
                  </a:lnTo>
                  <a:cubicBezTo>
                    <a:pt x="821" y="924"/>
                    <a:pt x="822" y="920"/>
                    <a:pt x="822" y="915"/>
                  </a:cubicBezTo>
                  <a:cubicBezTo>
                    <a:pt x="822" y="913"/>
                    <a:pt x="822" y="911"/>
                    <a:pt x="822" y="908"/>
                  </a:cubicBezTo>
                  <a:lnTo>
                    <a:pt x="821" y="906"/>
                  </a:lnTo>
                  <a:lnTo>
                    <a:pt x="821" y="905"/>
                  </a:lnTo>
                  <a:cubicBezTo>
                    <a:pt x="825" y="895"/>
                    <a:pt x="830" y="885"/>
                    <a:pt x="839" y="875"/>
                  </a:cubicBezTo>
                  <a:cubicBezTo>
                    <a:pt x="914" y="782"/>
                    <a:pt x="959" y="706"/>
                    <a:pt x="974" y="648"/>
                  </a:cubicBezTo>
                  <a:cubicBezTo>
                    <a:pt x="988" y="590"/>
                    <a:pt x="996" y="531"/>
                    <a:pt x="996" y="471"/>
                  </a:cubicBezTo>
                  <a:cubicBezTo>
                    <a:pt x="996" y="385"/>
                    <a:pt x="986" y="322"/>
                    <a:pt x="968" y="283"/>
                  </a:cubicBezTo>
                  <a:cubicBezTo>
                    <a:pt x="960" y="267"/>
                    <a:pt x="956" y="254"/>
                    <a:pt x="956" y="245"/>
                  </a:cubicBezTo>
                  <a:cubicBezTo>
                    <a:pt x="956" y="218"/>
                    <a:pt x="967" y="205"/>
                    <a:pt x="990" y="205"/>
                  </a:cubicBezTo>
                  <a:cubicBezTo>
                    <a:pt x="1012" y="205"/>
                    <a:pt x="1033" y="208"/>
                    <a:pt x="1053" y="215"/>
                  </a:cubicBezTo>
                  <a:cubicBezTo>
                    <a:pt x="1074" y="221"/>
                    <a:pt x="1093" y="224"/>
                    <a:pt x="1111" y="224"/>
                  </a:cubicBezTo>
                  <a:cubicBezTo>
                    <a:pt x="1129" y="224"/>
                    <a:pt x="1162" y="216"/>
                    <a:pt x="1210" y="200"/>
                  </a:cubicBezTo>
                  <a:cubicBezTo>
                    <a:pt x="1258" y="184"/>
                    <a:pt x="1295" y="163"/>
                    <a:pt x="1321" y="137"/>
                  </a:cubicBezTo>
                  <a:cubicBezTo>
                    <a:pt x="1336" y="122"/>
                    <a:pt x="1354" y="115"/>
                    <a:pt x="1376" y="115"/>
                  </a:cubicBezTo>
                  <a:close/>
                  <a:moveTo>
                    <a:pt x="489" y="0"/>
                  </a:moveTo>
                  <a:cubicBezTo>
                    <a:pt x="511" y="0"/>
                    <a:pt x="547" y="13"/>
                    <a:pt x="598" y="39"/>
                  </a:cubicBezTo>
                  <a:cubicBezTo>
                    <a:pt x="648" y="65"/>
                    <a:pt x="673" y="88"/>
                    <a:pt x="673" y="110"/>
                  </a:cubicBezTo>
                  <a:cubicBezTo>
                    <a:pt x="673" y="132"/>
                    <a:pt x="665" y="152"/>
                    <a:pt x="647" y="173"/>
                  </a:cubicBezTo>
                  <a:cubicBezTo>
                    <a:pt x="610" y="219"/>
                    <a:pt x="561" y="297"/>
                    <a:pt x="502" y="408"/>
                  </a:cubicBezTo>
                  <a:cubicBezTo>
                    <a:pt x="525" y="402"/>
                    <a:pt x="588" y="382"/>
                    <a:pt x="692" y="347"/>
                  </a:cubicBezTo>
                  <a:cubicBezTo>
                    <a:pt x="717" y="339"/>
                    <a:pt x="739" y="335"/>
                    <a:pt x="759" y="335"/>
                  </a:cubicBezTo>
                  <a:cubicBezTo>
                    <a:pt x="778" y="335"/>
                    <a:pt x="802" y="340"/>
                    <a:pt x="830" y="350"/>
                  </a:cubicBezTo>
                  <a:cubicBezTo>
                    <a:pt x="859" y="360"/>
                    <a:pt x="873" y="375"/>
                    <a:pt x="873" y="395"/>
                  </a:cubicBezTo>
                  <a:cubicBezTo>
                    <a:pt x="873" y="414"/>
                    <a:pt x="865" y="429"/>
                    <a:pt x="851" y="439"/>
                  </a:cubicBezTo>
                  <a:cubicBezTo>
                    <a:pt x="836" y="448"/>
                    <a:pt x="789" y="462"/>
                    <a:pt x="710" y="480"/>
                  </a:cubicBezTo>
                  <a:cubicBezTo>
                    <a:pt x="632" y="498"/>
                    <a:pt x="575" y="507"/>
                    <a:pt x="539" y="507"/>
                  </a:cubicBezTo>
                  <a:cubicBezTo>
                    <a:pt x="504" y="507"/>
                    <a:pt x="480" y="503"/>
                    <a:pt x="469" y="495"/>
                  </a:cubicBezTo>
                  <a:cubicBezTo>
                    <a:pt x="438" y="555"/>
                    <a:pt x="400" y="614"/>
                    <a:pt x="355" y="674"/>
                  </a:cubicBezTo>
                  <a:lnTo>
                    <a:pt x="354" y="675"/>
                  </a:lnTo>
                  <a:lnTo>
                    <a:pt x="346" y="677"/>
                  </a:lnTo>
                  <a:cubicBezTo>
                    <a:pt x="317" y="682"/>
                    <a:pt x="303" y="695"/>
                    <a:pt x="303" y="716"/>
                  </a:cubicBezTo>
                  <a:cubicBezTo>
                    <a:pt x="303" y="722"/>
                    <a:pt x="304" y="727"/>
                    <a:pt x="307" y="731"/>
                  </a:cubicBezTo>
                  <a:lnTo>
                    <a:pt x="309" y="733"/>
                  </a:lnTo>
                  <a:lnTo>
                    <a:pt x="308" y="734"/>
                  </a:lnTo>
                  <a:cubicBezTo>
                    <a:pt x="243" y="814"/>
                    <a:pt x="186" y="870"/>
                    <a:pt x="138" y="903"/>
                  </a:cubicBezTo>
                  <a:cubicBezTo>
                    <a:pt x="91" y="936"/>
                    <a:pt x="55" y="953"/>
                    <a:pt x="30" y="953"/>
                  </a:cubicBezTo>
                  <a:cubicBezTo>
                    <a:pt x="10" y="953"/>
                    <a:pt x="0" y="945"/>
                    <a:pt x="0" y="931"/>
                  </a:cubicBezTo>
                  <a:cubicBezTo>
                    <a:pt x="0" y="916"/>
                    <a:pt x="9" y="899"/>
                    <a:pt x="28" y="880"/>
                  </a:cubicBezTo>
                  <a:cubicBezTo>
                    <a:pt x="103" y="809"/>
                    <a:pt x="176" y="717"/>
                    <a:pt x="250" y="605"/>
                  </a:cubicBezTo>
                  <a:cubicBezTo>
                    <a:pt x="323" y="493"/>
                    <a:pt x="378" y="388"/>
                    <a:pt x="414" y="291"/>
                  </a:cubicBezTo>
                  <a:cubicBezTo>
                    <a:pt x="450" y="194"/>
                    <a:pt x="465" y="124"/>
                    <a:pt x="459" y="82"/>
                  </a:cubicBezTo>
                  <a:cubicBezTo>
                    <a:pt x="457" y="73"/>
                    <a:pt x="455" y="63"/>
                    <a:pt x="455" y="53"/>
                  </a:cubicBezTo>
                  <a:cubicBezTo>
                    <a:pt x="455" y="18"/>
                    <a:pt x="467" y="0"/>
                    <a:pt x="489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990455" y="4731385"/>
            <a:ext cx="1159510" cy="1005205"/>
            <a:chOff x="13031" y="5369"/>
            <a:chExt cx="1635" cy="1417"/>
          </a:xfrm>
        </p:grpSpPr>
        <p:sp>
          <p:nvSpPr>
            <p:cNvPr id="91" name="文本框 90"/>
            <p:cNvSpPr txBox="1"/>
            <p:nvPr/>
          </p:nvSpPr>
          <p:spPr>
            <a:xfrm>
              <a:off x="14196" y="6256"/>
              <a:ext cx="470" cy="4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488">
                  <a:moveTo>
                    <a:pt x="34" y="0"/>
                  </a:moveTo>
                  <a:cubicBezTo>
                    <a:pt x="54" y="0"/>
                    <a:pt x="109" y="21"/>
                    <a:pt x="199" y="64"/>
                  </a:cubicBezTo>
                  <a:cubicBezTo>
                    <a:pt x="288" y="107"/>
                    <a:pt x="356" y="155"/>
                    <a:pt x="402" y="207"/>
                  </a:cubicBezTo>
                  <a:cubicBezTo>
                    <a:pt x="447" y="259"/>
                    <a:pt x="470" y="319"/>
                    <a:pt x="470" y="386"/>
                  </a:cubicBezTo>
                  <a:cubicBezTo>
                    <a:pt x="470" y="454"/>
                    <a:pt x="450" y="488"/>
                    <a:pt x="409" y="488"/>
                  </a:cubicBezTo>
                  <a:cubicBezTo>
                    <a:pt x="384" y="488"/>
                    <a:pt x="371" y="475"/>
                    <a:pt x="370" y="450"/>
                  </a:cubicBezTo>
                  <a:cubicBezTo>
                    <a:pt x="237" y="310"/>
                    <a:pt x="120" y="182"/>
                    <a:pt x="18" y="66"/>
                  </a:cubicBezTo>
                  <a:cubicBezTo>
                    <a:pt x="6" y="54"/>
                    <a:pt x="0" y="40"/>
                    <a:pt x="0" y="24"/>
                  </a:cubicBezTo>
                  <a:cubicBezTo>
                    <a:pt x="0" y="8"/>
                    <a:pt x="11" y="0"/>
                    <a:pt x="34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3335" y="5369"/>
              <a:ext cx="333" cy="23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239">
                  <a:moveTo>
                    <a:pt x="59" y="0"/>
                  </a:moveTo>
                  <a:cubicBezTo>
                    <a:pt x="146" y="0"/>
                    <a:pt x="214" y="14"/>
                    <a:pt x="261" y="42"/>
                  </a:cubicBezTo>
                  <a:cubicBezTo>
                    <a:pt x="309" y="70"/>
                    <a:pt x="333" y="107"/>
                    <a:pt x="333" y="155"/>
                  </a:cubicBezTo>
                  <a:cubicBezTo>
                    <a:pt x="333" y="178"/>
                    <a:pt x="326" y="198"/>
                    <a:pt x="311" y="214"/>
                  </a:cubicBezTo>
                  <a:cubicBezTo>
                    <a:pt x="297" y="231"/>
                    <a:pt x="278" y="239"/>
                    <a:pt x="253" y="239"/>
                  </a:cubicBezTo>
                  <a:cubicBezTo>
                    <a:pt x="228" y="239"/>
                    <a:pt x="180" y="212"/>
                    <a:pt x="108" y="159"/>
                  </a:cubicBezTo>
                  <a:cubicBezTo>
                    <a:pt x="36" y="105"/>
                    <a:pt x="0" y="65"/>
                    <a:pt x="0" y="39"/>
                  </a:cubicBezTo>
                  <a:cubicBezTo>
                    <a:pt x="0" y="13"/>
                    <a:pt x="20" y="0"/>
                    <a:pt x="59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3734" y="5507"/>
              <a:ext cx="822" cy="6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2" h="687">
                  <a:moveTo>
                    <a:pt x="500" y="177"/>
                  </a:moveTo>
                  <a:cubicBezTo>
                    <a:pt x="471" y="177"/>
                    <a:pt x="421" y="184"/>
                    <a:pt x="352" y="199"/>
                  </a:cubicBezTo>
                  <a:cubicBezTo>
                    <a:pt x="282" y="213"/>
                    <a:pt x="233" y="221"/>
                    <a:pt x="205" y="221"/>
                  </a:cubicBezTo>
                  <a:lnTo>
                    <a:pt x="224" y="525"/>
                  </a:lnTo>
                  <a:cubicBezTo>
                    <a:pt x="269" y="523"/>
                    <a:pt x="319" y="516"/>
                    <a:pt x="376" y="505"/>
                  </a:cubicBezTo>
                  <a:cubicBezTo>
                    <a:pt x="433" y="494"/>
                    <a:pt x="467" y="486"/>
                    <a:pt x="478" y="480"/>
                  </a:cubicBezTo>
                  <a:cubicBezTo>
                    <a:pt x="489" y="474"/>
                    <a:pt x="497" y="463"/>
                    <a:pt x="503" y="447"/>
                  </a:cubicBezTo>
                  <a:cubicBezTo>
                    <a:pt x="509" y="430"/>
                    <a:pt x="518" y="388"/>
                    <a:pt x="528" y="319"/>
                  </a:cubicBezTo>
                  <a:cubicBezTo>
                    <a:pt x="539" y="250"/>
                    <a:pt x="544" y="207"/>
                    <a:pt x="544" y="190"/>
                  </a:cubicBezTo>
                  <a:cubicBezTo>
                    <a:pt x="544" y="182"/>
                    <a:pt x="529" y="177"/>
                    <a:pt x="500" y="177"/>
                  </a:cubicBezTo>
                  <a:close/>
                  <a:moveTo>
                    <a:pt x="619" y="0"/>
                  </a:moveTo>
                  <a:cubicBezTo>
                    <a:pt x="642" y="0"/>
                    <a:pt x="681" y="16"/>
                    <a:pt x="737" y="49"/>
                  </a:cubicBezTo>
                  <a:cubicBezTo>
                    <a:pt x="794" y="82"/>
                    <a:pt x="822" y="111"/>
                    <a:pt x="822" y="136"/>
                  </a:cubicBezTo>
                  <a:cubicBezTo>
                    <a:pt x="822" y="153"/>
                    <a:pt x="807" y="173"/>
                    <a:pt x="778" y="198"/>
                  </a:cubicBezTo>
                  <a:cubicBezTo>
                    <a:pt x="748" y="223"/>
                    <a:pt x="720" y="267"/>
                    <a:pt x="692" y="331"/>
                  </a:cubicBezTo>
                  <a:cubicBezTo>
                    <a:pt x="664" y="395"/>
                    <a:pt x="651" y="431"/>
                    <a:pt x="651" y="440"/>
                  </a:cubicBezTo>
                  <a:cubicBezTo>
                    <a:pt x="651" y="449"/>
                    <a:pt x="658" y="461"/>
                    <a:pt x="673" y="475"/>
                  </a:cubicBezTo>
                  <a:cubicBezTo>
                    <a:pt x="688" y="490"/>
                    <a:pt x="696" y="505"/>
                    <a:pt x="696" y="523"/>
                  </a:cubicBezTo>
                  <a:cubicBezTo>
                    <a:pt x="696" y="540"/>
                    <a:pt x="687" y="553"/>
                    <a:pt x="669" y="561"/>
                  </a:cubicBezTo>
                  <a:cubicBezTo>
                    <a:pt x="651" y="570"/>
                    <a:pt x="592" y="581"/>
                    <a:pt x="493" y="594"/>
                  </a:cubicBezTo>
                  <a:cubicBezTo>
                    <a:pt x="394" y="607"/>
                    <a:pt x="305" y="616"/>
                    <a:pt x="226" y="622"/>
                  </a:cubicBezTo>
                  <a:cubicBezTo>
                    <a:pt x="225" y="634"/>
                    <a:pt x="220" y="648"/>
                    <a:pt x="212" y="664"/>
                  </a:cubicBezTo>
                  <a:cubicBezTo>
                    <a:pt x="203" y="679"/>
                    <a:pt x="189" y="687"/>
                    <a:pt x="171" y="687"/>
                  </a:cubicBezTo>
                  <a:cubicBezTo>
                    <a:pt x="153" y="687"/>
                    <a:pt x="138" y="678"/>
                    <a:pt x="126" y="658"/>
                  </a:cubicBezTo>
                  <a:cubicBezTo>
                    <a:pt x="114" y="639"/>
                    <a:pt x="107" y="618"/>
                    <a:pt x="106" y="596"/>
                  </a:cubicBezTo>
                  <a:cubicBezTo>
                    <a:pt x="95" y="474"/>
                    <a:pt x="84" y="382"/>
                    <a:pt x="72" y="318"/>
                  </a:cubicBezTo>
                  <a:cubicBezTo>
                    <a:pt x="60" y="255"/>
                    <a:pt x="45" y="212"/>
                    <a:pt x="27" y="189"/>
                  </a:cubicBezTo>
                  <a:cubicBezTo>
                    <a:pt x="9" y="165"/>
                    <a:pt x="0" y="144"/>
                    <a:pt x="0" y="124"/>
                  </a:cubicBezTo>
                  <a:cubicBezTo>
                    <a:pt x="0" y="104"/>
                    <a:pt x="14" y="94"/>
                    <a:pt x="43" y="94"/>
                  </a:cubicBezTo>
                  <a:cubicBezTo>
                    <a:pt x="72" y="94"/>
                    <a:pt x="114" y="105"/>
                    <a:pt x="168" y="128"/>
                  </a:cubicBezTo>
                  <a:cubicBezTo>
                    <a:pt x="220" y="126"/>
                    <a:pt x="286" y="114"/>
                    <a:pt x="366" y="91"/>
                  </a:cubicBezTo>
                  <a:cubicBezTo>
                    <a:pt x="447" y="69"/>
                    <a:pt x="504" y="48"/>
                    <a:pt x="538" y="27"/>
                  </a:cubicBezTo>
                  <a:cubicBezTo>
                    <a:pt x="569" y="9"/>
                    <a:pt x="596" y="0"/>
                    <a:pt x="61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3031" y="5791"/>
              <a:ext cx="683" cy="9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3" h="977">
                  <a:moveTo>
                    <a:pt x="400" y="0"/>
                  </a:moveTo>
                  <a:cubicBezTo>
                    <a:pt x="424" y="0"/>
                    <a:pt x="459" y="9"/>
                    <a:pt x="502" y="28"/>
                  </a:cubicBezTo>
                  <a:cubicBezTo>
                    <a:pt x="546" y="47"/>
                    <a:pt x="568" y="65"/>
                    <a:pt x="568" y="83"/>
                  </a:cubicBezTo>
                  <a:cubicBezTo>
                    <a:pt x="568" y="100"/>
                    <a:pt x="558" y="120"/>
                    <a:pt x="537" y="142"/>
                  </a:cubicBezTo>
                  <a:cubicBezTo>
                    <a:pt x="506" y="179"/>
                    <a:pt x="482" y="244"/>
                    <a:pt x="467" y="335"/>
                  </a:cubicBezTo>
                  <a:cubicBezTo>
                    <a:pt x="453" y="426"/>
                    <a:pt x="446" y="542"/>
                    <a:pt x="447" y="683"/>
                  </a:cubicBezTo>
                  <a:cubicBezTo>
                    <a:pt x="482" y="653"/>
                    <a:pt x="521" y="627"/>
                    <a:pt x="564" y="606"/>
                  </a:cubicBezTo>
                  <a:cubicBezTo>
                    <a:pt x="607" y="585"/>
                    <a:pt x="634" y="574"/>
                    <a:pt x="646" y="574"/>
                  </a:cubicBezTo>
                  <a:cubicBezTo>
                    <a:pt x="670" y="574"/>
                    <a:pt x="683" y="583"/>
                    <a:pt x="683" y="602"/>
                  </a:cubicBezTo>
                  <a:cubicBezTo>
                    <a:pt x="683" y="621"/>
                    <a:pt x="673" y="628"/>
                    <a:pt x="654" y="625"/>
                  </a:cubicBezTo>
                  <a:cubicBezTo>
                    <a:pt x="524" y="749"/>
                    <a:pt x="434" y="848"/>
                    <a:pt x="387" y="924"/>
                  </a:cubicBezTo>
                  <a:cubicBezTo>
                    <a:pt x="367" y="959"/>
                    <a:pt x="346" y="977"/>
                    <a:pt x="326" y="977"/>
                  </a:cubicBezTo>
                  <a:cubicBezTo>
                    <a:pt x="305" y="977"/>
                    <a:pt x="284" y="962"/>
                    <a:pt x="260" y="931"/>
                  </a:cubicBezTo>
                  <a:cubicBezTo>
                    <a:pt x="237" y="900"/>
                    <a:pt x="226" y="873"/>
                    <a:pt x="226" y="850"/>
                  </a:cubicBezTo>
                  <a:cubicBezTo>
                    <a:pt x="226" y="827"/>
                    <a:pt x="235" y="806"/>
                    <a:pt x="252" y="787"/>
                  </a:cubicBezTo>
                  <a:cubicBezTo>
                    <a:pt x="287" y="748"/>
                    <a:pt x="308" y="691"/>
                    <a:pt x="318" y="618"/>
                  </a:cubicBezTo>
                  <a:cubicBezTo>
                    <a:pt x="327" y="545"/>
                    <a:pt x="331" y="459"/>
                    <a:pt x="331" y="360"/>
                  </a:cubicBezTo>
                  <a:cubicBezTo>
                    <a:pt x="331" y="261"/>
                    <a:pt x="331" y="209"/>
                    <a:pt x="331" y="203"/>
                  </a:cubicBezTo>
                  <a:cubicBezTo>
                    <a:pt x="330" y="197"/>
                    <a:pt x="331" y="194"/>
                    <a:pt x="331" y="194"/>
                  </a:cubicBezTo>
                  <a:cubicBezTo>
                    <a:pt x="332" y="194"/>
                    <a:pt x="312" y="203"/>
                    <a:pt x="272" y="222"/>
                  </a:cubicBezTo>
                  <a:cubicBezTo>
                    <a:pt x="231" y="240"/>
                    <a:pt x="207" y="252"/>
                    <a:pt x="199" y="256"/>
                  </a:cubicBezTo>
                  <a:cubicBezTo>
                    <a:pt x="174" y="270"/>
                    <a:pt x="148" y="277"/>
                    <a:pt x="119" y="277"/>
                  </a:cubicBezTo>
                  <a:cubicBezTo>
                    <a:pt x="90" y="277"/>
                    <a:pt x="63" y="266"/>
                    <a:pt x="38" y="244"/>
                  </a:cubicBezTo>
                  <a:cubicBezTo>
                    <a:pt x="13" y="221"/>
                    <a:pt x="0" y="202"/>
                    <a:pt x="0" y="185"/>
                  </a:cubicBezTo>
                  <a:cubicBezTo>
                    <a:pt x="0" y="168"/>
                    <a:pt x="21" y="156"/>
                    <a:pt x="63" y="149"/>
                  </a:cubicBezTo>
                  <a:cubicBezTo>
                    <a:pt x="215" y="125"/>
                    <a:pt x="307" y="89"/>
                    <a:pt x="337" y="41"/>
                  </a:cubicBezTo>
                  <a:cubicBezTo>
                    <a:pt x="354" y="14"/>
                    <a:pt x="375" y="0"/>
                    <a:pt x="400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3552" y="6226"/>
              <a:ext cx="519" cy="56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9" h="561">
                  <a:moveTo>
                    <a:pt x="380" y="0"/>
                  </a:moveTo>
                  <a:cubicBezTo>
                    <a:pt x="402" y="0"/>
                    <a:pt x="431" y="13"/>
                    <a:pt x="466" y="40"/>
                  </a:cubicBezTo>
                  <a:cubicBezTo>
                    <a:pt x="501" y="66"/>
                    <a:pt x="519" y="89"/>
                    <a:pt x="519" y="107"/>
                  </a:cubicBezTo>
                  <a:cubicBezTo>
                    <a:pt x="519" y="123"/>
                    <a:pt x="506" y="145"/>
                    <a:pt x="481" y="172"/>
                  </a:cubicBezTo>
                  <a:cubicBezTo>
                    <a:pt x="456" y="199"/>
                    <a:pt x="438" y="219"/>
                    <a:pt x="427" y="232"/>
                  </a:cubicBezTo>
                  <a:cubicBezTo>
                    <a:pt x="347" y="341"/>
                    <a:pt x="267" y="423"/>
                    <a:pt x="187" y="478"/>
                  </a:cubicBezTo>
                  <a:cubicBezTo>
                    <a:pt x="107" y="534"/>
                    <a:pt x="55" y="561"/>
                    <a:pt x="30" y="561"/>
                  </a:cubicBezTo>
                  <a:cubicBezTo>
                    <a:pt x="10" y="561"/>
                    <a:pt x="0" y="552"/>
                    <a:pt x="0" y="534"/>
                  </a:cubicBezTo>
                  <a:cubicBezTo>
                    <a:pt x="0" y="516"/>
                    <a:pt x="8" y="500"/>
                    <a:pt x="25" y="485"/>
                  </a:cubicBezTo>
                  <a:cubicBezTo>
                    <a:pt x="64" y="456"/>
                    <a:pt x="113" y="408"/>
                    <a:pt x="171" y="342"/>
                  </a:cubicBezTo>
                  <a:cubicBezTo>
                    <a:pt x="230" y="277"/>
                    <a:pt x="270" y="222"/>
                    <a:pt x="292" y="179"/>
                  </a:cubicBezTo>
                  <a:cubicBezTo>
                    <a:pt x="315" y="136"/>
                    <a:pt x="326" y="92"/>
                    <a:pt x="326" y="49"/>
                  </a:cubicBezTo>
                  <a:cubicBezTo>
                    <a:pt x="326" y="16"/>
                    <a:pt x="344" y="0"/>
                    <a:pt x="380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344025" cy="1616710"/>
            <a:chOff x="-861004" y="521722"/>
            <a:chExt cx="934402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50328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wèi chuān zhe shén me yán sè de yī f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大卫穿着什么颜色的衣服？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2344" y="2932280"/>
            <a:ext cx="9296400" cy="1616710"/>
            <a:chOff x="-241879" y="521722"/>
            <a:chExt cx="929640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4937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S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hǒu lǐ ná zhe shǒu jī de nà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rén shì 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éi？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手里拿着手机的那个人是谁？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602344" y="4631540"/>
            <a:ext cx="9296400" cy="1616710"/>
            <a:chOff x="-241879" y="521722"/>
            <a:chExt cx="929640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4937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néng gào sù wǒ zěn me qù tú shū guǎn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你能告诉我怎么去图书馆吗？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12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diàn huà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打电话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yì bǎi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一百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qíng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晴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49294" y="1826024"/>
            <a:ext cx="1763813" cy="942447"/>
            <a:chOff x="12199" y="1589"/>
            <a:chExt cx="3349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99" y="1869"/>
              <a:ext cx="3349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diàn yǐng yuàn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电影院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57724"/>
            <a:chOff x="12195" y="1589"/>
            <a:chExt cx="3536" cy="1818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832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děng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等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玩儿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312660" y="23844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736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70035" y="237363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文本框 26"/>
          <p:cNvSpPr txBox="1"/>
          <p:nvPr/>
        </p:nvSpPr>
        <p:spPr>
          <a:xfrm>
            <a:off x="20191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yì bǎi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一百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9698" y="1912382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qíng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晴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932" y="1901332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děng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129" y="1913017"/>
            <a:ext cx="1947621" cy="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dǎ diàn huà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打电话</a:t>
            </a:r>
          </a:p>
        </p:txBody>
      </p: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wánr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玩儿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18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99,&quot;width&quot;:755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51.8393234672305,&quot;width&quot;:2879.604178119846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2471</Words>
  <Application>Microsoft Office PowerPoint</Application>
  <PresentationFormat>Widescreen</PresentationFormat>
  <Paragraphs>346</Paragraphs>
  <Slides>35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2022-11-02T15:33:56Z</dcterms:created>
  <dcterms:modified xsi:type="dcterms:W3CDTF">2022-11-02T15:34:13Z</dcterms:modified>
</cp:coreProperties>
</file>